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73" r:id="rId11"/>
    <p:sldId id="264" r:id="rId12"/>
    <p:sldId id="265" r:id="rId13"/>
    <p:sldId id="275" r:id="rId14"/>
    <p:sldId id="266" r:id="rId15"/>
    <p:sldId id="276" r:id="rId16"/>
    <p:sldId id="267" r:id="rId17"/>
    <p:sldId id="268" r:id="rId18"/>
    <p:sldId id="269" r:id="rId19"/>
    <p:sldId id="270" r:id="rId20"/>
    <p:sldId id="271" r:id="rId21"/>
    <p:sldId id="272" r:id="rId22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-612" y="-198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00" cy="877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350" y="0"/>
            <a:ext cx="4279900" cy="877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2CC42-6F88-4276-95E0-86A1B41D61C5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14400" y="1316038"/>
            <a:ext cx="11704638" cy="6584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5" y="8339138"/>
            <a:ext cx="7900988" cy="7900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6675100"/>
            <a:ext cx="4279900" cy="877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350" y="16675100"/>
            <a:ext cx="4279900" cy="877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C38FF-9FD4-4C0D-B898-B85EAA879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6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26.png"/><Relationship Id="rId10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13.png"/><Relationship Id="rId10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3.png"/><Relationship Id="rId10" Type="http://schemas.openxmlformats.org/officeDocument/2006/relationships/image" Target="../media/image45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6.png"/><Relationship Id="rId10" Type="http://schemas.openxmlformats.org/officeDocument/2006/relationships/image" Target="../media/image51.png"/><Relationship Id="rId4" Type="http://schemas.openxmlformats.org/officeDocument/2006/relationships/image" Target="../media/image13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6.png"/><Relationship Id="rId10" Type="http://schemas.openxmlformats.org/officeDocument/2006/relationships/image" Target="../media/image52.png"/><Relationship Id="rId4" Type="http://schemas.openxmlformats.org/officeDocument/2006/relationships/image" Target="../media/image13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26.png"/><Relationship Id="rId10" Type="http://schemas.openxmlformats.org/officeDocument/2006/relationships/image" Target="../media/image56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26.png"/><Relationship Id="rId10" Type="http://schemas.openxmlformats.org/officeDocument/2006/relationships/image" Target="../media/image60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3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631" y="2643330"/>
            <a:ext cx="12492133" cy="331927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971" y="4863036"/>
            <a:ext cx="11627739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027" y="8426768"/>
            <a:ext cx="5226653" cy="142646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38" y="4486132"/>
            <a:ext cx="3755612" cy="16550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822" y="5884021"/>
            <a:ext cx="3555730" cy="32186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26" y="2612898"/>
            <a:ext cx="1556909" cy="153619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226" y="2612898"/>
            <a:ext cx="1556909" cy="1536192"/>
          </a:xfrm>
          <a:prstGeom prst="rect">
            <a:avLst/>
          </a:prstGeom>
        </p:spPr>
      </p:pic>
      <p:sp>
        <p:nvSpPr>
          <p:cNvPr id="9" name="AutoShape 2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35" y="1201951"/>
            <a:ext cx="13039313" cy="822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20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91437" y="1153239"/>
            <a:ext cx="13264726" cy="8279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027" y="8426768"/>
            <a:ext cx="5226653" cy="142646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95" y="4288107"/>
            <a:ext cx="3755612" cy="16550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37" y="5780008"/>
            <a:ext cx="3555730" cy="27614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26" y="2597753"/>
            <a:ext cx="1556909" cy="153619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226" y="2597753"/>
            <a:ext cx="1556909" cy="1536192"/>
          </a:xfrm>
          <a:prstGeom prst="rect">
            <a:avLst/>
          </a:prstGeom>
        </p:spPr>
      </p:pic>
      <p:sp>
        <p:nvSpPr>
          <p:cNvPr id="9" name="AutoShape 2" descr="data:image/png;base64,iVBORw0KGgoAAAANSUhEUgAAAXkAAAIICAYAAACLlZ7EAAAAAXNSR0IArs4c6QAAIABJREFUeF7tnQd4XMW59/9btdKq9+oqd8u9G0wLJBASIBBCCAkXSCGEXNK/L50vtyThJpcklxsIAUIIJbRAEkgIpNEM7lW2ZdmS1Xvf1a62fs87YoVk2UbG0qx0zv88jx/bW+ad+c3sb96dc3aOxeOLRsGDBEiABEjAkAQslLwh+5WNIgESIAFFgJLnQCABEiABAxOg5A3cuWwaCZAACVDyHAMkQAIkYGAClLyBO5dNIwESIAFKnmOABEiABAxMgJI3cOeyaSRAAiRAyXMMkAAJkICBCVDyBu5cNo0ESIAEKHmOARIgARIwMAFK3sCdy6aRAAmQACXPMUACJEACBiZAyRu4c9k0EiABEqDkOQZIgARIwMAEKHkDdy6bRgIkQAKUPMcACZAACRiYACVv4M5l00iABEiAkucYIAESIAEDE4ir5G1WwGIxMF02jQRIwNQEIlEgEokvgrhJ3uUErCL5+Laf0UmABEhgwgjIHbQDYSAUmrAQ71hwXCRvtwEJjnesG19AAiRAAlOegGTzvoH4NSMuknfaAYc9fo1mZBIgARI4dMyPqjo/1pQlIzt9pJDC4Si2lnuxrswNywnWlDfv6YM/EMX5q1NHgaxtCmDfkX4sn5eEwlynet7rjx9vSj5+7BmZBEggTgQCwSi+/ONa7Dncj19+ZybmzXCNqEmPJ4zLbjuM6z+YjRsuyxlVy+Uf2Y9l85Lwq+/NGvXcP7b1qrK/+clCXPmeTEo+Tn3MsCRAAiYmIGvl2w94cbTOj8vOzUCiyzqChmTyuyr6MaMwYVSWLy987pVupLhtOGdlyiiKVfUDqG0OYEahU72fmbyJBxqbTgIkYA4CXK4xRz+zlSRAAiYlQMmbtOPZbBIgAXMQoOTN0c9sJQmQgEkJUPIm7Xg2mwRIIH4EfAMRDASiSHFbYbOO/FmmnJjt6w/D7bLCZhv9k81+fwRyclZOvh5/BEJRePsjSJVy33ovJR+/fmZkEiABExIQif/v4y14bVcf/vPzJZhVPHgVTOwQwd/878fwkfdm4YPnpI8i9JX/rkU4DNz51WmjnpNLKH/ycDP+z42F2LA0WT1PyZtwkLHJJEAC8SMg18k/9kIH6poC+PgHsjC9YKTkJcu//e56XPPebCxfkDSqoj99tAW9nhC+/emiUc/trujHjx9qwpc+XoDl8wffS8nHr68ZmQRIgAQmnAAlP+GIGYAESIAE4keAko8fe0YmARIggQknQMlPOGIGIAESIIH4EaDk48eekUmABEhgwglQ8hOOmAFIgARIYCSBzXs8akvgS89OR9FbWwLHXuEPRPCrZ9uxbH4i1i8ZvQnZG7s98PgjuHDd6K2GD1b58OfXe3DppnTMnT64uyUlz9FHAiRAAhoJyHXy3/ifOmze7cF9t8/EnGkjtxru9YRx5Zcr1TbD116SNapmt/zHMcjNQO751oxRz734Rg++8/MG3P7ZIrxvQxolr7FfGYoESIAEhgh4+sMIhXHSX7z2esNIclnhsJ/4F68yUbgTR25RLIUHQ1FI2e5EG5yOwfcyk+fAIwESIAEDE6DkDdy5bBoJkAAJUPIcAyRAAiRgYAKUvIE7l00jARIgAUqeY4AESIAENBPw+iJo7w6hINsxdII0VoVIBKhvDaAox3HCrYb7vGH09UdQmOMYVWvZ/KyxLaAuy4ydtKXkNXcuw5EACZDATx9pxsvb+3DHF0tQetwllD2eMK77xlF89H1ZJ7yE8rP/cUwBvPuboy+h/Oe2Pnz/gUZ845OFQzf6puQ53kiABEhAIwG5zPHZf3ShuT2IKy/IQOEJfgx1x6+acNaKFJy/evQPnu57pg2SzX/xuvxRta445sdPHmlWz/HHUBo7laFIgARIIF4EmMnHizzjkgAJkIAGApS8BsgMQQIkQALxIkDJx4s845IACZCABgKUvAbIDEECJEAC8SJAyceLPOOSAAmQgAYClLwGyAxBAiRAAvEiQMnHizzjjguBaDSKcDiMSCQMi8UCm9UGi9Wq/n2yQ94jf2KH1Tp6y9YTvVfeE4lEEAmH1dMSx2aTWKd+fzQaQSyc1Ered/wh5Q7VR+p+gvqPpd7DXzNYzInrNrxOw+sS43YqfuPScSxEGwFKXhtqBhpvAp3tbThaWYG6mmp4enths9uRk5uHomnTMWP2HLjdyScMWVV5GI31Neo5q82GVWs3wpmQcMrq9XR34djRSjQ11KGjrQ3hSBhJSW6UzJiJmaXzkJ2TixNNFgN+Pw7s2w2vp0+V70xwYUHZEqSkDN7QQQ6/rx97d+1AYMCv5L5k+SqkpqWPqk/dsSrUVB9Vj9sdDiwsWzbqdRUH96OtpRkyqySnpGLRkuVwOJ0jyvL5+nFo/96hOg09abHA4XAgMcmNrOwc5OUXqjg8pjYBSn5q958pay/Zqgj3hT88rQQ/PCtXArTbUTp/IS685DIUFJWMyOrltc8/8yRe/+dLip1I7Wvf/T6SU9+W7nCo8nqJ8Zc//A7VRw+PiiUZb05+Ad7zvg9i0dLlo0Tf3dWJh+69S00OKp7Tqeq18dz3DL22s6Md9/70DshEIuXdfNv/wbRZs0f17T//8jz+8vyz6nER8fWf+Tymzxz5uicefgC7t22BZOqFxdNww2dvU7IffnS0t+HRB+5BY33tScdPWkYmypatxDkXXozk5NG3oDPlwJuijabkp2jHmbnajfV1ePqxX6OpvnaUdGNcbDYbzr3wEpx70SVK+rHjdCQvSyjle3aqyaSrs+OksUTM8xcvwdXX3QRXYuKIrjle8vJkbn4hrrvps8jJG/xZ+mSUvNRLvhktLFuOD1x1DVKOmyjMPP6mWtsp+anWYyavr0j6xeeexSt//8vQ2nhaegamz56Lfk+fEr8sR8yYNQc3fu4LsNneFrygOx3Jd3V04KFf3oXmxvoh6iLxgqJpyMrJQWNdLdpbm2F3OPHRGz6D0rnzR/XOiSQvL7r4sqtw9vkXqcw93pJPTknD/EVlCAQCqq2dHW0IBYOqLS5XIq689nosXrbS5CNv6jafkp+6fWfKmgcCA3jyNw9g/56dQxK65cvfRHZurvp/X2+vWgOfPWfeUKY8HNRYJR8KhfC3F/6IV/76gjrZKsfcBYtw8eUfVmvVsQlDlnL6enqwcMmyE67JHy95OREqSynTZszCdZ/8HFJSU+MreQswY/ZcfOrWL6v6y0ns/bt34PGH7lf1lMfOu+hSXHDxpac8mW3KwThFGk3JT5GOYjUHCQwM+PHEbx7Agb271P/lxOAV13wcS5atGtNJwrFKvqe7G//7o39HX2+PipOemYlbv/JtuJNPfDL3ZP0zXPIieCmnq6Mdspz0was+htUbNqKrsxP3/uwO9HTFYU3+OMlLOySj/89vfRly0liODedcgPdfcfUJJzGOy8lPgJKf/H3EGg4jIFm1LNe89o8XVdYpR5I7WS3PyLq4ZPAZWdknzTrHKnm5kuXuO38wtA5/9vkX4pLLrx7K4I8/2StPyNLL8ZcejpS8BWUrVuPAnp2QbwrpGVn49G1fhVxWee///EjJX/uJ1xNIXq7O+ekPbld8pT5y8vWi91/2jpeKcqBOTgKU/OTsF9bqFATqa4/hsQfvhVxCGTtERlabHUluN1asWY9zL7xYrScff4xF8vKanVvfwFOP/Eq9Xcr+wJUfxfpN56n/Hyzfi9f+/iKCwcBQ8bKssfHcC7F46YoRoj9+uebsC96LxtoaHK08pN77vg9eieWr1+H+/70Trc2NcZW8tFMu9fzdYw/h4P49qn5yNZC0ffX6szgmpygBSn6KdpyZqy3ZvFwP/o+/PK9OFAYDb8s2JmW5Tv79V3wEhcWnfwmlSH7zK3/Hc0//VmEWgV9+9XVYveFs9f8db27GH55+FIGBgWGSt+HSK6/BurPOOaXkN13wPuTlF+CPTz8Gv9+P/MJiXPfJW/DEb+5HbfXRU0v+xefxl+fG/xLKhIQE5OQVqMy9p7sT/V7v0ORWNG0GPnLdjch+60ogM4+7qdp2Sn6q9pzJ6y0i9vT1Ye+ubdi/azsa6mpHZNbyo6L5i5bgqmv/ZcQ6+lgz+R1b3sDTj76dycuEsfHcC85Y8uvOPhcXvf9yPPLAPTh6+JBam3/PJZej+kgFDh/cf0rJv/aPl/D8M0+oOiQmJg1eJz+rdMRIePw392HP9q1qmamoZAZuuOW2UT8KG8t18pLV5xUWqauASucu4Hr8FP68UfJTuPNY9cFLIuXkaPWRw9i3eweOVBzEgN+n0MillZ/49K3qR0GxYyySl9dKVn3PT344tCa/7qzzcNnV16pi2ltb1C9P5UofufpGlmSs1rFl8qvWn4UPXfMJbH3jVTz31GNqbV6um5dlJvmB16nW5OWKokfuv3toGeX6T38es4+7bPPX9/4PKsr3qXrLFTw33vJFJLhcI4bK8ZJ3OJxIy8hQseXHYUlJySiePgNly1ejoKiYV9VM8Q8aJT/FO9Cs1Q+HQ0qssROdIrV+rwdPPfqg+sm+HHJC9qP/8imUzlt42pIXcf/sju/B99bShTs5Bbf93+8iJTVtSPyyXHPvz/5L/XJ0rJJfuW4jrvzo9Wpiuu+uH6stCORafofTAb/Pd0rJtzY34c7//M7QUsq1N96sti2IMZAJQ345K5d1yjFrzjwlefm2MPw4XvKyJHP1dTeoNsgafEKCS12pNPxHZGYdZ0ZoNyVvhF40WRuaGurVmrZcmy6SG9znxaJ+BCXX0MuyhxwiZMnki6e9fVf7sWby8mMg2ULg9X+8NCT13PwCfPi6G9U6uohV9pq592c/UucFTlfyckXNrh1b8fSjDyIcCg314KkyeX9/P378H9+Bp2/wss78giJ87KbPqquJRPDb33gVL/3p9+rSR5k4Nl3wXlyorooZuVnbCMmf4Ooakw0nwzeXkjd8FxurgbIO//snH0H53l3q0sO09EykpqXBbneiv9+jMuNQaPDXmrJefe0NnxmxiddYJS/vb2lqwG9//Us0NzYMQZSMXjbvkoxXMnnZk0YEe9qSt1jU+351909QVVkxJsnLCefnf/cE3nj170MTjwg+MzMHgYAfrS1NQ9e2J6ek4Iabv4DCkreXqmJBKHljfSbeqTWU/DsR4vOTioBIdXDfmrqhX6KeqILpGZnqpGHZ8pUjru8+HcmLVPfu3I6//fkP6GhvPeneNRJf5H/Zh69VP/8fnjkffwllbLkm9hq5VFOy+divak+VyUscORcgr5fzAie6Vl9eY7c7sGbjJnV5pqyxH39Q8pNqSE94ZSj5CUfMAONJQPaNlytpdmzdjPLdO+Hp6x1RvEhSTjhues/7MHfB4lHryqcjeSlYllLqao9h6+uvqM3K5GTr8EMuryyeNlNdXrl42YpR1+a/k+S9Hg8e+sX/oLamShX7TpKXyxzlBO3Lf31BfQOQcxPDD1m6WrPxHMhVPCfbapmSH88ROfnLouQnfx+xhicgID+9l420Gmpr0d7WgoDfD3eyG/lF01AyfYbaXvdkN75oaWpU+8XIYbVa1BUqkv2e6pDtFGQzMoknkhT5u1NTUFg0DYVFJZDlkRPdDER+MCUnQmNbBMjykly7Hztk0pH6S2YeO+TXu4lJSSetjrxHfrRUX1ujTvrKRCdXyMgy0rSZs5CTm692kDzZIctM9XU1Q1chybbFsmUxbxRizI8aJW/MfjVNq46/W9KJthY4EYzhSx2nI7fj77wkJ3zf6f1jiTWW14xqh9ypatgdrsbadinn+KWed2qDaQaUARtKyRuwU9kkEiABEogRoOQ5FkiABEjAwAQoeQN3LptGAiRAApQ8xwAJkAAJGJgAJW/gzmXTSIAESICS5xggARIgAQMToOQN3LlsGgmQAAlQ8hwDJEACJGBgApS8gTuXTSMBEiABSp5jgARIgAQMTICSN3DnsmkkQAIkQMlzDJAACZCAgQlQ8gbuXDaNBEiABCh5jgESIAESMDABSt7AncumkQAJkAAlzzFAAiRAAgYmQMkbuHPZNBIgARKg5DkGSIAESMDABCh5A3cum0YCJEAClDzHAAmQAAkYmAAlb+DOZdNIgARIgJLnGCABEiABAxOg5A3cuWwaCZAACVDyHAMkQAIkYGAClLyBO5dNIwESIAFKnmOABEiABAxMgJI3cOeyaSRAAiRAyWscA5FIBJFoFIhqDMpQJEAC8SVgAWxWKywWS1zqQclrwt7n9SEQDMJus2mKyDAkQAKTgUA0GkUwFEJashtOp0N7lSh5DcgHAkF093qQlZEWt9lcQzMZggRI4CQEQqEw2ju7kZ+bqbJ6nQclr4F2S0cX0lKS4bDbNURjCBIggclIoN/nh91mRaIrQWv1KHkNuOuaWlGYl6MhEkOQAAlMVgKyZBMKhZCclKi1ipS8BtyUvAbIDEECk5wAJa+pg5x2wKF51YSS19S5DEMCk5gAJa+pcyh5TaAZhgRIYAQBSl7TgKDkNYFmGBIgAUre45NfBuk9KHm9vBmNBEhgkAAzeU0jgZLXBJphSIAEmMkzk+engARIwCwEmMlr6mlm8ppAMwwJkAAzeWby/BSQAAmYhQAzeU09baZMXjZGkp9SJya6YH1rB7xwOIxwJAKnQ/9GSZq6mGFIYFISoOQ1dYuZJN/v8+HlN3dh7qxpmD29WBFube9Aa0cXFs8r1UScYUiABIQAJa9pHJhR8pK1L188F5npaSMk7+33ofJYHWSf+9LpxUhNSUZtY7Pa776lrQM52ZlIS05CVV0TcjLTUVKYp3bR7PV4ceRYndpwbX7pDG68pmnsMszUJkDJa+o/s0n+9e17UZyfi/aubqxeugi9fX0qk19QOhN7DlbCnZgIq9WC2oZmbFi1BPsrqhEMBlCUn4vquka4XE7kZmWisroWK8rmIz0lBVv3lKMgNwc+nw+tnV3YuGopl380jV+GmboEKHlNfWc2yW/evherly1CfVMr7HYbMlKTh5Zr/AMB9PR50NHVrTL4dcvLcORYPTLSUzCrpAh7D1YiKzMNxfl52LrnAApzsyFpvpQlu2rK2n5FVQ1WlS1Adma6ph5kGBKYmgQoeU39ZkbJr12+GE6nE9v3HlAyDgaDmDNzOrbu3o9ElwupyW7UNTVjZdkCJfnM9FTMLCnEvkMi+XQU5eVix75DyM3OQCAQQH1TG9JTU4Z6bEZJgdovnwcJkMDJCVDymkaHWSWfkuxGU1s7dpdXqKWY0hkl2HOgEuuWL1ZLOdv3HsT6FYOZ/Kkkn5GWquQvSz8DAwEcOlqDBaUzkJTo0tSDDEMCU5MAJa+p38wkeb9/ALsPHEbZ/FK437pRgSyvyNWUs6eX4MDho2jr6EZiYgJsFisWzJ2J2oYWpKUmoygvR63Dp6elqDX5A5XVSv75OVmorm1Q6/VyElaWbebNnq6p9xiGBKYuAUpeU9+ZSfJjQSr3nrTZTv9O8rIeL1fhyHt5kAAJvDMBSv6dGY3LKyj5ccHIQkiABE6TACV/msDe7csp+XdLju8jARI4EwKU/JnQO433UvKnAYsvJQESGDcClPy4oTx1QZS8JtAMQwIkMIIAJa9pQFDymkAzDAmQACXPrYb5KSABEjALAWbymnqambwm0AxDAiTATJ6ZPD8FJEACZiHATF5TTzOT1wSaYUiABJjJmyWTb2huQ15OltoGgAcJkIA5CQSCQUTC4aEtRnRR8Pp1RRodx2IWyXd09yIhwYnEhIT40WZkEiCBuBKQm+0kJjjhSnBqrQclrwF3KBxGZ3cfkt2J6uYazOg1QGcIEpgkBOTOa3KvZcnkszPStH/+KXlNA0E2AuvxeOHzDyASiWqKyjAkQALxJmC3WZHsTkKKO1G74KXtlHy8RwDjkwAJkMAEEqDkJxAuiyYBEiCBeBOg5OPdA4xPAiRAAhNIgJKfQLgsmgRIgATiTYCSj3cPMD4JkAAJTCABSn4C4bJoEiABEog3AUo+3j3A+CRAAiQwgQQo+QmEy6JJgARIIN4EKPl49wDjkwAJkMAEEqDkJxAuiyYBEiCBeBOg5OPdA4xPAiRAAhNIgJKfQLgsmgRIgATiTYCSj3cPMD4JkAAJTCABSn4C4bJoEiABEog3AUpeYw9Eo1HIHx4kQAJmImCB3BQuXveRoOQ1jTVPvw8DgSCsVqumiAxDAiQwKQhEowhHIkhNdsPpsGuvEiWvAbncEaaz24PsTP13hdHQPIYgARJ4BwJy06C2zi4U5GbBpjnRo+Q1DM/Wji41izscDg3RGIIESGAyEvD6fHDYbEh06b3XMyWvYTTUN7WiIC9HQySGIAESmKwEgqEQQqEQkpMStVaRkteAu66pFYWUvAbSDEECk5cAJa+pb5x2QPe5D0peU+cyDAlMYgKUvKbOoeQ1gWYYEiCBEQQoeU0DgpLXBJphSIAEKHmPT/8vgyh5fvJIgATiQYCZvCbqlLwm0AxDAiTATJ6ZPD8FJEACZiHATF5TTzOT1wSaYUiABJjJM5Pnp4AESMAsBJjJa+ppM2XysuNlv88/tPOl7ITncrne9d4Z3b19cNjsSEhwIhQOw5Xg1NRrDEMCU58AJa+pD80k+X6fDy+/uRNJiS7YbDa11emC0hnITE87bdpyHVTlsVo47HZVTl1TC85evey0y+EbSMCsBCh5TT1vNslv3r4Xa5cvRkqye4hwe2c3/IEAens9auvjvJxM1DW2INmdhJklhUriPv8Ajhyrg+x+P6ukUD3X1NoOp9OOPo+Pktc0XhnGOAQoeU19aTbJv75tL8oWlKpNkUTektUfrq6FbJo2rSAPTW0dgAUozs9FfVMLZk4rQm5WBrbsKld/yyTQ2d2DtcvLsO9gJRKTEuCwOyh5TeOVYYxDgJLX1Jdmk/wrW3YjJzNdLbM4HHbMnTUNR2rqIevra5ctRnV9AwIDQcybPUPJPxAIYtHcWSqT93j70dnTh+a2dpyzdiUlr2mMMowxCVDymvrVbJI/0XJNRVUNuns9WLtsEY7VNyqxz501HUdq6uD1+jFrWiE279iH9NRkZKSlQvbD37hqKSWvaYwyjDEJUPKa+pWSB95J8rJGf7CyGmetWQaPpx97DlUyk9c0PhnGuAQoeU19aybJ+/x+vLFjn7rcMXYsmDMDwWAYvR4vli2cq9bWQ8GQWos/Vt+klmlKpxdjx76D6PX0I8HpQGJiAtYsXaTE70p0wmFzoLG1TT3GgwRIYGwEKPmxcTrjV5lJ8mcKKxgKw2G3nWkxfD8JkAAASl7TMKDkNYFmGBIggREEKHlNA4KS1wSaYUiABCh57l3DTwEJkIBZCDCT19TTzOQ1gWYYEiABZvLM5PkpIAESMAsBZvKaepqZvCbQDEMCJMBMnpk8PwUkQAJmIcBMXlNPM5PXBJphSIAEmMkzk+engARIwCwEmMlr6ul4ZPL1zW3Iz8lSW/3yIAESMCeBYDCIcDgMd1KiVgBev9ZwI4JZzJLJd3T3wJXg4u3y4jfWGJkE4k5A9otKTHBq9wAlr6HrZYOwzq5edXcm2dOdGb0G6AxBApOEQCQSURv/+QcCyM5Mg1XzN3pKXtNACAZD6PX2q46WG2zzIAESMAcBm82KJJcLKe4kWK36l2wpeXOMM7aSBEjApAQoeZN2PJtNAiRgDgKUvDn6ma0kARIwKQFK3qQdz2aTAAmYgwAlb45+ZitJgARMSoCSN2nHs9kkQALmIEDJm6Of2UoSIAGTEqDkTdrxbDYJkIA5CFDy5uhntpIESMCkBCh5k3Y8m00CJGAOApS8OfqZrSQBEjApAUrepB3PZpMACZiDACVvjn5mK0mABExKgJI3acez2SRAAuYgQMmbo5/ZShIgAZMSoOQ1dbzX51d7yQ/uJq1/T2lNzWQYEiCBUQSikFtIpCYnqZsG6T4oeQ3EA8EQOrv71F1heFcoDcAZggQmGQG5aVB7VzcKc7NgtVq11o6S14C7taMbKclJcDocGqIxBAmQwGQk4O33wWG3IdGVoLV6lLwG3PVNbSjIy9YQiSFIgAQmK4FgKIRQKITkpEStVaTkNeCua2pFYV6OhkgMQQIkMFkJUPKaesZpB3Sf+6DkNXUuw5DAJCZAyWvqHEpeE2iGIQESGEGAktc0ICh5TaAZhgRIgJL3+OTqUb0HJa+XN6ORAAkMEmAmr2kkUPKaQDMMCZAAM3lm8vwUkAAJmIUAM3lNPc1MXhNohiEBEmAmz0yenwISIAGzEGAmr6mnzZTJR6NR+Px+tTmSxQK4EhK075sxlm4NRyIIhcNI4LYPY8HF10xRApS8po4zk+T7fT78842dSHA6huS+dMFcZGakaqI9tjDNbR2ob2rFqiULxvYGvooEpiABSl5Tp5lN8pu378Xa5YuR7HajtqEJ8uvb9SsWYyAQxLH6RrUr5vSiAiQluhAKhVHb0Ayvz6f22snOSEckEkVtYxN6ej0oLshDVkYaGprbUJCbhUg0iuraRhTmZcOdlIiG5lbk5WSpjZRr6pvh9ftQnJ+LjLRUFa+1vRM+/4DauyM/Nws1Dc3wePvhciWo8il5TR8ChokLAUpeE3azSj4l2Y3GljYcrqrFyrL52LHvEHKzM4CoBZ7+fqxeuhAHjxxDd28v8nOyUdfYjFVLFqoMu6unFyVF+UOP7Tt0BNMK8mCxWSGTyKK5MzGtsABbdu/HuhVlKD98VMk8PSUFxxoaUTavFO5EF97cuQ95OdkoLshBbUMLBgIBNZHUNjUjOcmNNcsWahoFDEMC+glQ8pqYm03yr2zZhezMdDjsdvR6+jG9OB8lBXno9/nVn66ePjS2tuOctctxoLIKHq8Ps6cXq8zcleDEgcpqyBapM6YVItXtVo9V1zWiq7sXmRlp6O7tgwUWNWG0dXRh8bzZeHPXfjVpSMy6xhZ0dHVjZkkh9lUcxfoVZermKW/u2oe1y+QbRpL6RtHW0a3ew4MEjEqAktfUs2aT/Ovb9qJsfincSS61LCKiOTVcAAAgAElEQVTi7fN4sXnHPiXYzLQUdHT34KzVyxAOh3G0pgGNrW0IBcPYsGqJ2vu6qrZBZd42mwUbVy1Fr9eL7XsOIis9DXNnTcfhqhqEo1HkZWUgPycLu8orsHrpIlitFnR296CqrgGl04pRXlmNdcsXw9Pvw/a9B3DWqmVISHCqbxgNLe1YzTV5TZ8ChokHAUpeE3WzST62Ji/LNbFDpHrkWD02rFyCnj4P9lccwaa1K1BT34S01GQl/1e37MLCObPUUk5GeioyUlOwZXc55s2chrTUFLyydaeaMET6snzT1NqusvTUlGRs3V2OWdOK1Fr8ngOHkexORH5OJvZVVCnJy9U0MsnMnl6k1ux37a9AKBzhco2mzwDDxIcAJa+Ju5kk7/P5lZhXLlmAFHfSEOFAMIgtu8rR5/XC5XSqbH39yiUqo957oBJRRJGRlqZOhPZ6PNi+9xDCkRByMjPUOr0clcfqIOUvWTAHNXJCt7FFCV9O5HZ29WD73oMIhUNIT0vFmqWL1KWcsvQj77fZrOjt86i6ycDPSE2Fy+XE8kXzNI0ChiEB/QQoeU3MzST5UyGVneHkLjWSjQ8/IpEI5I992OOSeYfDEThPYyN+uUZfrn0/vvyRsaIIR079Gk3DgmFIYMIJUPITjngwACWvCTTDkAAJjCBAyWsaEJS8JtAMQwIkQMlz7xp+CkiABMxCgJm8pp5mJq8JNMOQAAkwk2cmz08BCZCAWQgwk9fU08zkNYFmGBIgAWbyzOT5KSABEjALAWbymnqambwm0AxDAiTATJ6ZPD8FJEACZiHATF5TT8cjk69vblMbd8lP/nmQAAmYk0AwGEI4HFI7vOo8vH6d0UbGspglk2/v6kGiy6W26eVBAiRgTgKxvaJ0e4CS1zDe5I5Lnd29aodGu93GjF4Dc4YggclCYPBeywPq/g05melqC26dByWviXYgEERfvw/yt9xYmwcJkIA5CIjUZafXFHfi0L2WdbacktdJm7FIgARIQDMBSl4zcIYjARIgAZ0EKHmdtBmLBEiABDQToOQ1A2c4EiABEtBJgJLXSZuxSIAESEAzAUpeM3CGIwESIAGdBCh5nbQZiwRIgAQ0E6DkNQNnOBIgARLQSYCS10mbsUiABEhAMwFKXjNwhiMBEiABnQQoeZ20GYsESIAENBOg5DUDZzgSIAES0EmAktdJm7FIgARIQDMBSl4zcIYjARIgAZ0EKHmdtBmLBEiABDQToOQ1Ae/3DcA3MAC5gQAPEiABcxGwWixITXarmwbpPih5DcQDwRC6uvuQmZEal5sGaGgiQ5AACZyCgNwsqLOnFwU5mdodQMlrGJptnd1ITkqC0+nQEI0hSIAEJiMBT78PTrtN3SVK50HJa6Bd39SGgrxsDZEYggRIYLISCIZCCIVCSE5K1FpFSl4D7rqmVhTm5WiIxBAkQAKTlQAlr6lnnHbAYdcU7K0wlLxe3oxGApORACWvqVcoeU2gGYYESGAEAUpe04Cg5DWBZhgSIAFK3uPTf9E4Jc9PHgmQQDwIMJPXRJ2S1wSaYUiABJjJM5Pnp4AESMAsBJjJa+ppZvKaQDMMCZAAM3lm8vwUkAAJmIUAM3lNPW3GTD4ciaC3zwO73Y4Ud9K7Ii0bq9U2tsACIDsrHX7/ADLT095VWfImKU/KiCKq9vJIcDphsUjpk+sIhsJSWzjsmn9cMbkwsDbjQICSHweIYynCbJLv83ixfd8hRCJhRCJRuJMSsbJsARJOcx+dozV1aGnrRElhPiKRCJra2rF66SLYrNaxYB/1Gpl0Xtu2Z2hXPofDrsrT/ZPvd6p8RVUNAoEQyubPfqeX8nkSOCUBSl7TADGT5GVQbdtdjpKifJQU5CEUCuPgkWq1QVLpjBL0efvR0NwKp8OB6UX5sNlskElBtkTu6fVCEuvpxQXo9/lx8EgVAAtmTSuCy5mAPq8XOVkZaGxuU6IeCASRnpoCm82K1vYuFSMtJVmVL4/n52aNyNRF8nsPHcG65WUqk5fyZRJaPG82evu8aGxpg8vlRElBvio/GAyhrrEFgVAQRXk5SEl2IxAMor6pFbLDX0lhntoATmIX5mUjFA6jsaUdhbnZUm20tneiIDdbxahpaIJk6MX5OUh2J8Hb74PH249eTz9yMtOR7E5ETWMzwqEI/IEALLBQ8po+n0YOQ8lr6l0zSb69qxvlFVVYv7JMiXz4MTAQwJZd+5GTlQmvz4d+nw/rVy5BQ0srjlTVoTA/F909fbBaLZhfOgMVR2vVsoVI3uvzo66pBUsXlOLVrbuRlZ6G4sI89Pb2obmtE3k5WahtaEZKchJyszLQ0NKmvj3IftqxY7jkReJHa+vR0+PBnJkl2L73IIryc5TsnQkOLJ47G1v3HIDdZkWK242u3l6sXLwA5ZVViIQjSElxo72jC0sXzcXOfYewZP4c1abd5YexdvkiNYkcOlqDVWULsH3vATVpJLlcQ99GvN5+7Dt0BAV5OWqyO3jkmJrwkhIT1CRSkJtDyWv6fBo5DCWvqXfNJPmm1jZU1TaqbFky7OGHZLNerw8L585COBzG69v3YkHpDHj9PnR19WL54vno7O7Bjn2HsGntChyrb4DVasOcGSU4Vt80JPnXtu7BhtVLkJ6SgvKKo7DarFhQOhO79lcoycs3hgOHq5Ca6kZxft4IyW/dXY58ybQByIQ0f/YM5GZnQqTrGwigrb0LHT092LhyCbbsLlfbNc8ozlcZe0JCghJ6QoJDZfaJLpdagtp7sFL9eyAYhM/vR2aa7OFvgfzsTr55yKQXE3/F0Ro43tr6VSaiVUsWoqunF3sOVGLdirLB8g5VwmqxUfKaPp9GDkPJa+pdM0l+uLBcCU5FOBgMIhAaXPqQk50zSwrV49v2HEBRQS4CwQC6ezxYtnAuuvv6sH33AZy9djmO1TeeVPJnrVmK1ORkJXm7w4Z5s2ZgV/lhpKW4VeZ/6OgxtXwzvahghOR3H6hE2bxZsNntai1eMu6u7l5s3VOOZLcbyUku9Hq8OHvNcsgH5NCRY2oZR5aBRMiRaAQialmWkVhrli1Gc3s7qmoaIHfikQmmoaVdbe8q/46Ew2pyWrZonqpHfVOLWnaSCaqprQMrFs9Hc1sHDlfVYsPKJSrjl7oHg2FKXtPn08hhKHlNvWsmyctVNXsOHFZLE6UzS9TVLOWHq9S2x7IUUVXXqMQmGb0sY6xcskAtheiSfGxNfvgt0SqP1aG/34clC+aoiUi+NchyU21DE/JystVVLm/u3IeVZfMhN2PJy8lENBJVmf6qsvkqi3912y7VZmnbjn0H1fr86qUL1RU98s1k6cI5SExwYVf5IRTn56qRF5O8nH94c9d+LFs0FylJSWrCkQmMJ141fUANHIaS19S5ZpL8YOYewra95Wrpw2K1Yvb0YiyYM1OW11F++CiqaxvUEkvZ/DlqPbqmoVFJfmksk99zEGevWaYyeZvVpjLi4cs1r2/bi42rl4zK5GU9PPWtTL7i6DG4jsvk++TEa8VRrF22eMR9L33+Aby+bY86+ZvkSoDT6VTxK6pqUVlVg0g0qk4Gl82bjdrGZuyvqJLrMTGtOF+txcux+8Bh9c1A2irLNzLZLV80T534lYlDJj65QqioME99Y2lt6xiSvLy/ubUdO/YfUmXJeYSMtFR1QpgHCZwJAUr+TOidxnvNJvkYGhlgshxy/CWP6nGLddSa/WkgHfeXishlieX4k8WSkctht719M2S5YkiutT+d69hF8PJHfjdwskNiSeZ/OuWOOwgWaCgClLym7jSr5DXhZRgSIIGTEKDkNQ0NSl4TaIYhARIYQYCS1zQgKHlNoBmGBEiAkucGZfwUkAAJmIUAM3lNPc1MXhNohiEBEmAmz0yenwISIAGzEGAmr6mnmclrAs0wJEACzOSZyfNTQAIkYBYCzOQ19TQzeU2gGYYESICZvFky+frmNuTnjNxPneOfBEjAXARki5FwOKRu3KPz8Pp1RhsZy2IWybd39SApUbbCHdwJkgcJkID5CMhNelxOB2I7wuoiQMlrIC13Iers7kV6avIp90vRUBWGIAES0ExA3c94IKDuPiY30ZH7G+g8KHlNtOX2eJ5+n9oXXXaA5EECJGAOAharBQkOB1LcSXHZCJCSN8c4YytJgARMSoCSN2nHs9kkQALmIEDJm6Of2UoSIAGTEqDkTdrxbDYJkIA5CFDy5uhntpIESMCkBCh5k3Y8m00CJGAOApS8OfqZrSQBEjApAUrepB3PZpMACZiDACVvjn5mK0mABExKgJI3acez2SRAAuYgQMmbo5/ZShIgAZMSoORN2vFsNgmQgDkIUPLm6Ge2kgRIwKQEKHmTdjybTQIkYA4ClLw5+pmtJAESMCkBSl5Tx/v8A6g8XIGW5iZEIhFNURmGBEgg3gScTidK5y5AQUEe7Dab9upQ8hqQy41Ctm/bjr/+8Qn4vB7InWJ4kAAJmIOA1WZDTn4RrvrEzSjMy4LVatXacEpeA+7Gllb89oGfo62pQUM0hiABEpiMBBavWIfLr76WN/Ke6M5x2gGHfaKjjCy/rqkVd//g24hGuUyjlzyjkcDkIZCRnYtbvvItJCclaq0UM3kNuEXyP//+NzVEYggSIIHJSiA9Mxuf+9p3KPmJ7qB4ZfKU/ET3LMsngclNgJLX1D+UvCbQDEMCJDCCACWvaUBQ8ppAMwwJkAAl7/Hpv5aQkucnjwRIIB4EmMlrok7JawLNMCRAAszkmcnzU0ACJGAWAszkNfU0M3lNoBmGBEiAmTwzeX4KSIAEzEKAmbymnmYmrwm0wcLIJlPTZs6GxWJF9ZEKhEIhpGdkIScvH5WHyt91azOzsiGXH3R1tqsynM4EZOfmoa2lGcFg4F2XyzdOPgKUvKY+oeQ1gTZQGHdyCj7+yc8hIysbVqsF/f1ePHL/PZi3qAzzFizGfXf9+F239uqP34RoJIInH/mVKkMmkmtvvBkP//LnqK+tftfl8o2TjwAlr6lPKHlNoA0UZv2m87GwbCl+88ufw2a34b0f+BCqKitUti2Z/N6d25CemYnFS1dCdhxsrKuF1WZF5aEDWLpitdp1NCs7B/V1NTh8YP8IMqeSfFZOjnqvZPZeTx/2bN8Kv99nILLmagolr6m/KXlNoA0UZtnKNTj/fR/As088jNrqowiHw0q+a886V0n8gZ/fiY/d9Fkkp6Sht7tTZeOHD5bjd4/9Gl/59n/A09cLr9eDWaXz8Kt7forqI4eH6JxK8pd+6GqkZ2ap18tk0tXRgUd/dQ+3qp6iY4uS19RxlLwm0AYKY7fbsXjZKixauhwZmVloqKvBP1/6M+YuWKwk/+TDD+DaG25WAu/3enDtDZ9Ra/ZPP/ogbvu/38UvfvpfiITDuPWr38Rf//xH7Nr25pgl31BXi+efeRxF02bgo//yKTz+0P2oqTpiILrmaQolr6mvKXlNoA0axuFw4oZbvoC6Y1Xo7GhXkhfhn3fRJfjFT+9QrX7fBz+ElJQ0/O63D+Ffv/Zt3Pn929XjX/z67Xjl7y9ix5bNJ5X8zNlz8NEbbsZD994FyeTL9+7Cq39/Edk5efiXz96GPz3zBA7s221QusZuFiWvqX8peU2gDRTmPZd8UJ10/fOzT0Gy+quuuwG1VUfR09OtJP/gPT/DJ2/9El5/+e/o6e7EZR++Fk0N9SqTfyfJbzjnAmzYdD4eeeAedLa34ZwLL8a8hYvVEpCc7JWTvE88dD8WLlmOcy+6GA/e/VM1ufCYegQoeU19RslrAm2gMMkpqbj+059HXkEh5MaNbS1NeOzBe1E6b6GS/L0/+y8sWLwUl3/kOoTDIRw7WolIJIpnxpDJyzeDK675OBYtWa6I9fZ245H770ZzYwNu/sL/QWpaOhJcieq+wH/+/ZPYufUNA5E1V1MoeU39TclrAm3AMHkFRQgFg+hobx3ROrln5/I169HcWI/e7m5c8ZGPo7OjDc/97vExUxCZu1NS0NLYiEgkrN4nkpcTuPt2bYfP169O4PKYugQoeU19R8lrAm2iMCL58y56P9ZvOg+ABd1dHXjqkV+pbPxMjps+9yUcqTiAl//6wpkUw/dOEgKUvKaOoOQ1gWYYEiCBEQQoeU0DgpLXBJphSIAEKHluUMZPAQmQgFkIMJPX1NPM5DWBZhgSIAFm8szk+SkgARIwCwFm8pp6mpm8JtAMQwIkwEyemTw/BSRAAmYhwExeU08zk9cEmmFIgASYyZspk7/7h99WN4fgQQIkYE4CGdm5uOXL30KyO1ErAK9fa7gRwSxmkXxjSysef+ButDbVx482I5MACcSVQNnK9bjswx+FO4mSn9COiMdyTTAUwo7tO/C3556Et6+XN32Y0B5m4SQwuQjYbDbkFpbgyo9/GgW5g7eQ1Hkwk9dE2+cfwJEjlWhtbkI0InsZ8iABEjADAYfTgdlz5iE/Pw92m017kyl57cgZkARIgAT0EaDk9bFmJBIgARLQToCS146cAUmABEhAHwFKXh9rRiIBEiAB7QQoee3IGZAESIAE9BGg5PWxZiQSIAES0E6AkteOnAFJgARIQB8BSl4fa0YiARIgAe0EKHntyBmQBEiABPQRoOT1sWYkEiABEtBOgJLXjpwBSYAESEAfAUpeH2tGIgESIAHtBCh57cgZkARIgAT0EaDk9bFmJBIgARLQToCS146cAUmABEhAHwFKXh9rRiIBEiAB7QQoee3IGZAESIAE9BGg5PWxZiQSIAES0E6AkteOnAFJgARIQB8BSl4fa0YiARIgAe0EKHntyBmQBEiABPQRoOT1sWYkEiABEtBOgJLXjpwBSYAESEAfAUpeH2tGIgESIAHtBCh57cgZkARIgAT0EaDk9bFmJBIgARLQToCS146cAUmABEhAHwFKXh9rRppEBKLRKOSPxWJRfybTEatXrE4n+r88J49brdZRVT/+9ZOpbayLfgKUvH7mjBhnAj09PTh27Bj6+/uRlJSE6dOnIz09XXutIpEIPB4PUlNTR8SurKxEZmYmsrKy4PV6If+fNWuWel1vby+am5uRm5urHl++fDlCoRCCwSBSUlLQ19eHxsZGzJs3T3t7GHByEqDkJ2e/sFYTRMDv9+O1117DwoULUVhYiJqaGiXLDRs2KOHHMmT5O5bhS2Y8/DjR48O/DQx//Ykejz3m8/mwZ88erF69GjabbSjEwYMHIROA1FGEvW3bNixevBilpaWorq5Wk9OiRYuGvolUVVVBJq6lS5eio6MDBw4cwKZNm1R5k+1bygR1K4s9BQFKnsPDVAQqKipU9iwZcGypo7a2FtnZ2bDb7UqQIl85pk2bpiaCrVu3KglLtizHkiVLEA6HsXPnTpVdi3QlixbJSqZ96NAh9byIesGCBSorb2pqwtGjR1XMhIQEzJ07V/2/tbUVRUVF6nWx+nR3d+Pw4cNYtWoVRPgDAwNK6FJnmRSkTk6nUz0nsi8vL1cZv0wK8viuXbtUTGmHfBuQrH74JGKqDmdjQclzEJiGgEhXxCxCnzFjxqh2HzlyRAlVZCmyFrlLhr99+3a1XCIy3r9/v5oMCgoK8MYbb2Djxo1wu93YsmWLkr9k2iJ8Kb+rq0stC4mc5bUrV65UEpaJROogE4RIe82aNaPW1jdv3qwe37Fjh5oAJK5k/JLVSzmyLLN7926cc845qKurG5HJ79u3byiTl3Jksoh9SzFNZ7OhQwQoeQ4G0xCQbFikKsKTTDp2yJq2ZNEizfz8fJUpy4TwyiuvKHGLNCUbluckw5YMWbJ8EftZZ52lypOJYM6cOSq7lklA/kgZ8mfZsmVqclm3bt0I1rJ0JDFPJHl5PC8vTy0niaQlO5d6NTQ0KMnLBBKTfH19/ZDk29vb1SQi8pdDlqZWrFhByZtmlI9uKCVv4s43Y9NlaUayaxGuZNWyrCJZtmTvckIzMTERM2fOVBm9CFKyZxHsWCUv3wZkApBlktiauEwgklHLtwJZI5ey5TGJfTLJyzcCWeJJTk5GWVkZpNyWlha1DCN1FZlT8mYcwaffZkr+9JnxHVOYgGTWsoYt2bgIs62tTS23iDhlbV2ekytXJFN2OBzqhKfIfiySl9dIGZLtFxcXQ9bWRdLyeGytX5ZyZHlFsmt5TpaEZBmopKRkxLq5nEB9/fXX1bcAmTRE8PLNQbJ++UYxXPKdnZ0qpnw7kcmDmfwUHqATUHVKfgKgssjJTUBEL9m0nKyUpRaXyzW0Jh4IBNR6t5wcledEmvJaWX6Rk5eytCPLPvJvea28TrJz+be8JpapS9nyrUCel9dKTFmekT8yqcjjcsj75LlYOTFy8pg8J982pA4n+r+cCJbn5Yh9O5A6yOOx8uVxeQ2vspncY3Iia0fJTyRdlk0CJEACcSZAyce5AxieBEiABCaSACU/kXRZNgmQAAnEmQAlH+cOYHgSIAESmEgClPxE0mXZJEACJBBnApR8nDuA4UmABEhgIglQ8hNJl2WTAAmQQJwJUPJx7gCGJwESIIGJJEDJTyRdlk0CJEACcSZAyce5AxieBEiABCaSACU/kXRZNgmQAAnEmQAlH+cOYHgSIAESmEgClPxE0mXZJEACJBBnApR8nDuA4UmABEhgIglQ8hNJl2WTAAmQQJwJUPJx7gCGJwESIIGJJEDJTyRdlk0CJEACcSZAyce5AxieBEiABCaSACU/kXRZNgmQAAnEmQAlH+cOYHgSIAESmEgClPxE0mXZJEACJBBnApR8nDuA4UmABEhgIglQ8hNJd6qUHY0AoXJE+74LBLYCCE+VmrOeJADAAtgKYEn+AuC6GrAkkMowApS86YdDBPA9CfT8K6KRVtPTIIApTMCSBIv7ZiDle4DFPYUbMr5Vp+THl+fUKy3ai2j7BUBw+9SrO2tMAqMIOGDJfBxwXUE2bxGg5M0+FCLNiLbMAqI+s5Ng+w1CwJL8JSD1xwZpzZk3g5I/c4ZTu4RwI6ItxQCiU7sdrD0JvEXA4v4MkHYPeTCT5xhQBJTkiwiDBIxDIOnTsKT/wjjtOcOWMJM/Q4BT/u2U/JTvQjbgOAKU/AgglLzZPyGUvNlHgPHaT8lT8g678cb1u27RaUq+swvYtR9o7QCsViA/B1i6CEhPfdc14BtJYHwJUPKUPCU/bAyMUfL9PuBPfwMe+C1QUw/0egYln5oMLF0IfPJaYP0qIME5vp9XlkYCp02AkqfkKfnTk7wI/s5fAg8/BfT0jf7IieyTEoGvfnZQ9hbLaX8sTf+GSASob7IhLTWCtJR3d6VTd48VvV4LphWa/BfLlDwlT8mfnuRffhO46UuAyP5UR3EB8OJvp97SzV9ediEjLYI1ywIjmheNjp6w5DE5GpptuP3ONPzyh51qUos9PtYJ7snnkrBsUQBZ6RFYrVEkJAA//kUKNq0bwNlrBkZNlH/6hwu5WREsXxzAmzsSUNtow9WX9qtvU7GYf3vNhS27nfjGrb2nbMeJ2mWoWZaSp+Qp+bFLXjLM+x4Fbh/Db0vcScDPvw9cuGlqKePhZ5KUQC/a5FcVj0SBhiYbaurtyEwPY35pGP4BoLrOjp5eK+z2KApyw9h3yInzNvhxuNqOcMiCcASYXxpEintwJujosiIYtCA/N4zKajvmzAzB229Bc5sdAwGoMu57zA2bFXj/BX488VwiZk0LqUy8pCiM6UWhIYH/+skkFBeEkegCXnwlAZ+/wat+23C0xo4EZxTzS0N4bWuCkvyXPtWHljYbcrPD6vmePqsqNy87jOY2G6pr7UhLi2DezBAcjnf3rWFS9zAlT8lT8mOXvGR9Dz0JfOMHb2erJ/uApyQD9/8YOGvNpFbAqModL/nGZht+/ptkld0fOWbH1Zf60Oex4M1dTpV1Vxx14JMf9eK7P07Fwz/rxOe/lY73bBpQQr3kfB8uvWBwsnj5zQQcPGJXr7365mzc9W9daqJ4basTiYnAuev9uPfRZARDwFUX+7B5pxNerxWFeSHUNtjx/a/3KIHLIZIPhqxqSeeLn+xFSnIU+ysceHVLArbuduLGa7wIhix4fVsCVi4ZQHOLDVe8z4fn/paIlnYrOrttuOkaDx56OgnJSVE1CVxxcT/OXjPy28vU6rmT1JaSp+Qp+bFLXl657yDw6a8NnnA91bFyCfDoz4GUKbY31PGSf+kVF6rrbEqckh3//KFkleX3eazIywmjvMKBay7z4VNfS1eS/8+7UvCjb/Wg/LADVTU2XP/hfoWptd2Kh55249x1A3jwqSQU5UVURj29OIRte5w4Z90A9hxwwu2O4OJz/Wq5ZsOqAZy3YQDf/q80fP3WXriT3pZ8TYNdfRO4/Uu9SHRF1beKHfsceOaFRCyYE1LfFB543I2ViwO4/sNetRR0oNKBvYcceOlVFy7Y6FfLPLfd6FGP//ElF773lZFLO5S8IQhQ8pT86Uk+HAZe+CfwrR8CLW2jPwSyLpzsBu7/EbBximXx0prjJf/nf7jQ0W3FdVf045+bE/DTB5Lx2U948eRziVi3IoALNg6orPnjt2Uoyd9xdwr+61s9KsM/cNiGf7l6UPKy1HXXgyk4WGnDx6/04bbvpuOay/rx+Rs8+MXD7iHJJyVFcMl5g5KXNflNawfwnR+l4Wu39KqsO5bJF+RFUFllh8MZxbWX9SuhS0bv7beqbxgi+d88nYTCvDC+8EkP6hptePaFRFz+Xh8efy4JC+cE0d1rxa3Xi+TteOwPbvzg692yUa+xDmbylDwlf3qSjwnrN08B3/zh4HsdDkA4ysnW978HuPoDg/8e64nHyWSVR55JwsEjDsyZEUSyO4pZ08N48o+JmDsriDd3JeBD7/Op5Y0XX01Q2TgsUVxxsR9f+V4aHryzEz/6RQp+8PUeHBbJH7Hh+qsGJS9LXY8+k6QmkUfv6sQP/zcFTkcU/+8rvbj7N8nqBGtTq01l1Nd8sB//fNOFc9YO4Kw1A7j9v1Px1YTVFY4AABFGSURBVJv7hjJ5kXdRfhirlgbw/+5Mw/JFAbX0k5ocQUeXTa37z5sVwhs7nVixOIAjNXaUTg+r9Xsp82+vu3Ddh7x45i9JKJ0RVHW9+Hw/zt8wuLRkqIOSp+Qp+dOXvAjrrgeAn9wHXHUp8J0vAq4EwGab+nqQK2Vk7T0SscCVEMWSBQF4fRbs3OvEwrkhZGaE8W8/ScVN13iRlBTF9+5MxSeu7FdtX7owoE5kzpsdhKffCk+/BcX5b1/C2N5lRUenDXNmShZtU2v7slxTU29DZkYU7sQI9h50qLh2O5CZHlF/5EStLO3E+Eod5TVZGRGEwxbsr7BjRsng0lFOVhiJCVG4ZAmnz4qZJSF1fiAvJ4L6Rht6+ywoKoioE7Gy3LNjrxMzSgaXdwx5UPKUPCV/+pKXpYff/n7w8sjzNkJd5WGWIxSSk6guNDRb1bcXyfbP3+gfyrLNwmHKtJOSp+Qp+dOX/JT5gLOiJEDJU/KUPCVPExqYACVPyVPylLyBFcemUfKUPCVPydOEBiZAyVPylPxwyTe9dfu/iIE/9WyamQhY3DcDaXebqcmnbCtvGmL2oRBpR7S1DIg0m50E228QApbUO4DkrxqkNWfeDEr+zBlO7RKiAaDnc4j23ze128HakwAAi20akP1PwDaTPN4iQMlzKADhaqDve4j6/wREZN8CA+5MyH42MAELYEmExbkWSLkdcJ4tujdwe0+vaZT86fEy7quj/sElm6j8JJ+SN25HG7VlDsCaA1jTKfjjupiSN+qYZ7tIgARIAAAlz2FAAiRAAgYmQMkbuHPZNBIgARKg5DkGSIAESMDABCh5A3cum0YCJEAClDzHAAmQAAkYmAAlb+DOZdNIgARIgJLnGCABEiABAxOg5A3cuWwaCZAACVDyHAMkQAIkYGAClLyBO5dNIwESIAFKnmOABEiABAxMgJI3cOeyaSRAAiRAyXMMkAAJkICBCVDyBu5cNo0ESIAEKHmOARIgARIwMAFK3sCdy6aRAAmQACXPMUACJEACBiZAyRu4c9k0EiABEqDkOQZIgARIwMAEKHkDdy6bRgIkQAKUPMcACZAACRiYACVv4M5l00iABEiAkucYIAESIAEDE6DkDdy5bBoJkAAJUPIcAyRAAiRgYAKUvIE7l00jARIgAUqeY4AESIAEDEyAkjdw57JpJEACJEDJcwyQAAmQgIEJUPIG7lw2jQRIgAQoeY4BEiABEjAwAUrewJ3LppEACZAAJc8xQAIkQAIGJkDJG7hz2TQSIAESoOQ5BkiABEjAwAQoeQN3ru6mhUIhWCwW2Gw2FToajSIQCMDpdKrHx+OQ8ux2O6xW6ymLi0QikPo4HI5xiz0e9Z+sZYTDYfT29sLtdqv+Gn7Ic5FwGI7jHn+3bQkGg6r/YuPk3ZbD942NACU/Nk581RgIbNu2DX6/H2eddZYSa19fH1577TWsX78e6enpYyjh1C8R2WzZsgXTp09HUVHRKV/c2tqK8vJyFdvlcp1xbKMV4PF40N/fj9zcXNVnr7zyCkS+It5169aN6K89O7eionw/rrr2eljfmsDfLQ+Z+F/4w9OYPqsUC8uWvdti+L7TIEDJnwYsvvTkBEQQb775Jrxe75AkhkteMnA55LGYoJuampRU8vPzVfYo2bfIWcpITU1FTk6Oeo/P54O8VrLympoazJw5E0lJSeq5jIwMiPzlfVlZWUNZqPx///79mD17tsroJYZkqXJ0d3ejo6MDiYmJyMvLU5KT+klZcjQ3NyvJSTz5tzw//P0xCiIsiSMZcGZmpoov4pQ2Sp3kfQUFBSrO8ZlxY2OjiimSTUlJGVEvaZvUS7JdqbvUQV4rj8Xa0NXVpdoQ4zScQUJCAjo7O4deK/WR/hGOUoY8f+jQIfT09GDevHnqcWE+d+5cHDt2TMWaP3/+UJVPJvlgIIDKQ+WqjvMWliHhrcm0o60VRysPoahkuopbWFwCpzNBlTdc8tNmzEJ3VycG/D70dHdj/qIyJLmT+TEbZwKU/DgDNWtxVVVVShQiCBGkyHW45A8cOADJHkXwIr6tW7cqiYtgRPArV65EdXW1+iOvqa2txdKlS5UEX331VaSlpamy29rasHz5ciWL+vp6rF69WpW7Z88e9Q0itowj8pWsX6QmE4mI+JxzzkFLSwt27dqlJgopS2KJoA8fPoy1a9eqOkvdJJuVOoukRLoiVHm/LBXFjoqKCjQ0NGDatGlq8pE2xOoicaW+Uh8pK3aIjF9++WUlfuEk9Tz77LPR3t6u4paUlKh6SZkiXWmXTErSfpkY5LUykezdu1dxlPfJe+TfmzdvVmxkspE2yuPyjWr79u0qlsQWIa9atUpJXvpL+kneK68TpvI+ee2sWbNOKflQMIinH/s10jOy1DLOgb27cOMtX1AxHn/ol1i6ci2qKivQWFeL6z/zeWRmD07YwyUv73v28YexfNVaNQ7CoRAu/8h1Zv0ITVi7KfkJQ2uegkUc8nV/wYIFSl4iP5GvSCS2XCNLJyJ1EZcIXIQ1Z84c9aE/ePCgEo8IcWBgQGXAlZWVSr4iWBHhihUrlKBef/11lX2K/EXiIjURt8hYHo8dsUxelmuk3NhrpX4iYpGRvE9iLV68WIlw0aJFSpqSBZeWlqrHFi5cqDLfI0eOqAlDJofYIRIXOUmdjx49qtonS0PSnnPPPVdNLm+88QY2btw49B5pbyy+vFcmF2El5Ut7i4uLVZ1kshGxSx3keZlcpL7CQwQvApdlK8nod+/erfjIctmJJL9v3z5s2rRJsRZ+MhnJpCeTyZIlS1TdhJ8IXsoXjvItJnacKJNvb2vBltdexvuvuFq97J8v/Rm5+QUqK49GgRVr1qOvtwf33fXfuP7Tt55Y8g4n/v6X53DTLV+ExWrF7598BB+65hPm+eBoaiklrwm0kcOIGCXbjp1IE6mef/75SqTDJS+SFHnGMuDYCT55vWTtIn6RZWwJRv6WJRz5IyKWv2VJaMaMGSoDl4kjOTlZLeXIBCNSHC752Jq8ZKmSJS9btkzJTbJjWeaQpQ8RnwhSXiuiE3GLPOVxEayUGctyRcDDJS+Zfl1dnXqNtFUmHplEJEseLvkNGzYM1UtiiGhlwpKMWybCWHyRq9QrdkhdJYZIPsZW6idMpS0yKcj7hYnwE9mfSPKybCXfQuSIvVcmkeGSl4lH3i8T0vEnyU8k+fqaatQeq8KGcy5Q5R7Yuxs+Xz+6u9pRMn0W5i5YrHg+9Iuf4YprPnFSyb/81xdww83/qiT/x6d/i8s+fK2RPypxaRslHxfsxgoqUhP5SGYuhyzdiCgk2zyR5EXmseUNeZ3IRiaAnTt3quUDEV1MsCIyyXJFdJLhSmYswhfJy+QiWbNkufJNYHj2OfzE63DJyyQik4tMClJPWQqRzFayd4kp4pflFYkl2b8IWOojWXRsYpA2yoQjyy6S6UsGL++VSemdJC/xpA2xpR8RtNRdvt1ImbIWLtm5fDuIfVspKytTGbYwk1jyLUfqKZOCTHDSDilDypJJVJgJSylL2n4yyctav0wKcsSWwgoLC8ck+Z7uLvz9hedw8eVXqW9Kf3r2KSxdsRqRSBhHDx/C2edfhNpj1Xj2iYfxqVu/TMnH8SNPyccRvlFCy1qwZJKxk4IibZGMyFOWEGTJRDLlWCYvWa8sOYhkJGOWyUCWSkR0Im2Rhix7iOREVCIpWfsWicvrRdAieRGhZMXy7+FLNcL1ZJKXJZIdO3YokUkMEbeIPLaUIdm1lC+HTEay1CHPyTcGacfwy/5ErvKtRMqSiUa+AbyT5GNXCMlJT3mfvF4mMPm3yF/aJPFE2tJ+abewksdkEpHXShnyzUSyeIkrj8m3CamPZP4yiUl9ZWnsZJKX9kk8WX+X9seWfWTNX5anhh+SyT/9yK/heusE8oKypbj86o9h9/atePH5Z4AosGbjJmy64L0ALHjj1b9j19Y31YnUY9VHcSUz+bh+1Cn5uOI3d3D5Oh8TZIyELGOI0IZn5fKcyE+ENvwafBGlCFAkJVIb6xG7hv7468FP9H4RqtTzZJdhynNyHF/fd6qLZM4nuob/RI+fqL7CSJhIG97pNwPvVJczeV74RKMR2O2Da/j9Xi/aW5tRMmMmOtrb8eTDD+BjN96M1LQzv4T2TOpp5vdS8mbu/Sncdln2iF0lI2v0PCYHgQG/H3/+w9M4UnEAiYlJuOjSy1E6byF/kBbH7qHk4wifoUmABEhgoglQ8hNNmOWTAAmQQBwJUPJxhM/QJEACJDDRBCj5iSbM8kmABEggjgQo+TjCZ2gSIAESmGgClPxEE2b5JEACJBBHApR8HOEzNAmQAAlMNAFKfqIJs3wSIAESiCMBU0ve0x9Gd18Yack2pLgH72YUO0LhKNq7Q3DYLchKe3t72djzHd0h+AYiyMl0IMExPnc9iuM4YGgSIAGDEjC15N/c68HXf1aHb32qEBesfXsHQ+lrkfgnvn0Uqxa48d2bi3H83eZ+8EAj/rK5Bw/+2yxMLxi514dBxwqbRQIkMAUJmFryDa0BvL7bgzWL3JhRNFrUT/21E6UlLiybN3gXouHHG3s8aGgL4MJ1aeqbAA8SIAESmIwETC35ydghrBMJkAAJjCcBSn48abIsEiABEphkBCj5SdYhrA4JkAAJjCcBSn48abIsEiABEphkBCj5SdYhrA4JkAAJjCcBU0t+W7kXn/5eNe76xnRsXJoyiuvHvnEUZy9Pwc0fzh313H/c14inXurEH382F8V5zvHsE5ZFAiRAAuNGwNSS317uxV2/bcFNV+Tg7BUjJS8/kvrKf9eibE4iPv/RfFiP+73TPU+2Yss+D/7tc8WU/LgNRxZEAiQw3gRMLflIBAhHouqHTrbjLB4FEApFldxtttG/aJVfxEajgN1mgYU/eB3vccnySIAExomAqSU/TgxZDAmQAAlMWgKU/KTtGlaMBEiABM6cACV/5gxZAgmQAAlMWgKU/KTtGlaMBEiABM6cgKkl39wRhGxSVpjjREG2YwTNgUAEh2sHkJRgwaxi16iTq0dq/ejxhjF3mmvUNsVn3i0sgQRIgATGh4CpJb/jgBe33VGDf7+1GOeuSh1BtLMnhCu/XIn1S5Px758rGbXV8Pfvb8Tzr3bjt3eUojiX18mPz3BkKSRAAuNNwNSSlyz+pTd6cd6aVEwvGC3qZ//RhVlFCVgyd/RWw6/t6sOROj8+dH4mUrnV8HiPS5ZHAiQwTgRMLflxYshiSIAESGDSEqDkJ23XsGIkQAIkcOYEKPkzZ8gSSIAESGDSEqDkJ23XsGIkQAIkcOYETC152XumumEAs4pPfCPuQ9V+ZKbZkJs58vJKwS4bmHX1hjDzBPeGPfNuYQkkQAIkMD4ETC35V3b04rY7anHHl0pw4dq0EURlA7JLPncY565OwddvLBx1nfzt9zTg9//owu9+PAczTzJJjE8XsRQSIAESePcETC35zbs9eP61bly0Pg3nrBy51XCvN4wf/bpJ/djpY+/PHiX5h/7YjspaP268PIfZ/Lsff3wnCZDABBMwneQddsBpn2CqLJ4ESIAEJgEBWZLuH4hfRSwen1RB7yH7w7uc4B7werEzGgmQQBwIhMLAQDAOgd8KGRfJS2y5yYdk8zZr/BrPyCRAAiQwUQQkew5HgEAcBa9cG49MfqKgslwSIAESIIGRBCh5jggSIAESMDABSt7AncumkQAJkAAlzzFAAiRAAgYmQMkbuHPZNBIgARKg5DkGSIAESMDABCh5A3cum0YCJEAClDzHAAmQAAkYmAAlb+DOZdNIgARIgJLnGCABEiABAxOg5A3cuWwaCZAACVDyHAMkQAIkYGAClLyBO5dNIwESIAFKnmOABEiABAxMgJI3cOeyaSRAAiRAyXMMkAAJkICBCfx/EcNr9KjkzXw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86" y="2423418"/>
            <a:ext cx="3813373" cy="449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258" y="1721641"/>
            <a:ext cx="3857670" cy="570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027" y="2085724"/>
            <a:ext cx="4204837" cy="4833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7027" y="8426768"/>
            <a:ext cx="5226653" cy="142646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95" y="4394835"/>
            <a:ext cx="3755612" cy="16550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37" y="5781580"/>
            <a:ext cx="3555730" cy="27614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26" y="2628186"/>
            <a:ext cx="1556909" cy="153619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226" y="2628186"/>
            <a:ext cx="1556909" cy="1536192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331" y="1376029"/>
            <a:ext cx="13195832" cy="7064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331" y="2260740"/>
            <a:ext cx="13196149" cy="578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7027" y="8426768"/>
            <a:ext cx="5226653" cy="142646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95" y="4394835"/>
            <a:ext cx="3755612" cy="16550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37" y="5781580"/>
            <a:ext cx="3555730" cy="27614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26" y="2628186"/>
            <a:ext cx="1556909" cy="153619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226" y="2628186"/>
            <a:ext cx="1556909" cy="153619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34" y="1463229"/>
            <a:ext cx="13039457" cy="694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536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288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027" y="8426768"/>
            <a:ext cx="5226653" cy="142646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95" y="4272820"/>
            <a:ext cx="3755612" cy="16550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37" y="6043184"/>
            <a:ext cx="3555730" cy="22951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788" y="2612898"/>
            <a:ext cx="1556909" cy="153619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0248" y="2612898"/>
            <a:ext cx="1556909" cy="15361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16707" y="981513"/>
            <a:ext cx="13039456" cy="836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1" y="758674"/>
            <a:ext cx="11320780" cy="8711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288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027" y="8426768"/>
            <a:ext cx="5226653" cy="142646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95" y="4272820"/>
            <a:ext cx="3755612" cy="16550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37" y="6043184"/>
            <a:ext cx="3555730" cy="22951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788" y="2612898"/>
            <a:ext cx="1556909" cy="153619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0248" y="2612898"/>
            <a:ext cx="1556909" cy="15361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16707" y="981513"/>
            <a:ext cx="13039456" cy="836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57" y="1734328"/>
            <a:ext cx="12895606" cy="66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574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027" y="8426768"/>
            <a:ext cx="5226653" cy="142646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38" y="4486132"/>
            <a:ext cx="3755612" cy="16550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79" y="5996892"/>
            <a:ext cx="3555730" cy="27614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26" y="2612898"/>
            <a:ext cx="1556909" cy="153619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226" y="2612898"/>
            <a:ext cx="1556909" cy="1536192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849" y="1190943"/>
            <a:ext cx="13039313" cy="723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027" y="8426768"/>
            <a:ext cx="5226653" cy="142646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95" y="4288107"/>
            <a:ext cx="3755612" cy="16550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37" y="5894451"/>
            <a:ext cx="3555730" cy="27614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26" y="2597753"/>
            <a:ext cx="1556909" cy="153619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226" y="2597753"/>
            <a:ext cx="1556909" cy="15361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16707" y="266700"/>
            <a:ext cx="13039773" cy="934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306" y="1060634"/>
            <a:ext cx="9174893" cy="8110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993" y="1671066"/>
            <a:ext cx="8975836" cy="191109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2104" y="6339078"/>
            <a:ext cx="3317843" cy="15544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214" y="6339078"/>
            <a:ext cx="3430572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8466" y="6339221"/>
            <a:ext cx="3448574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664" y="1205865"/>
            <a:ext cx="9678638" cy="191109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577" y="5211794"/>
            <a:ext cx="3436287" cy="153619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0800" y="3378137"/>
            <a:ext cx="3436287" cy="214884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292" y="6730270"/>
            <a:ext cx="1918526" cy="17099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8036"/>
            <a:ext cx="20200668" cy="331927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77117"/>
            <a:ext cx="19591020" cy="331927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42270"/>
            <a:ext cx="20200668" cy="331927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7422"/>
            <a:ext cx="19591020" cy="331927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057" y="2760059"/>
            <a:ext cx="10247281" cy="43525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694" y="5851213"/>
            <a:ext cx="4586256" cy="222617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033" y="1862894"/>
            <a:ext cx="8627189" cy="53024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186" y="5501259"/>
            <a:ext cx="12755166" cy="253288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409" y="7240762"/>
            <a:ext cx="6892862" cy="1746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48" y="181023"/>
            <a:ext cx="4104370" cy="93085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9167" y="181023"/>
            <a:ext cx="4104370" cy="93085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348" y="3707892"/>
            <a:ext cx="14734699" cy="24597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491" y="3708035"/>
            <a:ext cx="14734699" cy="24597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552" y="2584895"/>
            <a:ext cx="2675620" cy="43891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411" y="3623310"/>
            <a:ext cx="7902702" cy="341071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0561" y="2980944"/>
            <a:ext cx="7594521" cy="175564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5650" y="6059615"/>
            <a:ext cx="978551" cy="217627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8464" y="6059615"/>
            <a:ext cx="978551" cy="217627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2423" y="6059615"/>
            <a:ext cx="978551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348" y="3707892"/>
            <a:ext cx="14734699" cy="24597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37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027" y="8426768"/>
            <a:ext cx="5226653" cy="142646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38" y="4486132"/>
            <a:ext cx="3755612" cy="16550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822" y="5884021"/>
            <a:ext cx="3555730" cy="32186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26" y="2612898"/>
            <a:ext cx="1556909" cy="153619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226" y="2612898"/>
            <a:ext cx="1556909" cy="1536192"/>
          </a:xfrm>
          <a:prstGeom prst="rect">
            <a:avLst/>
          </a:prstGeom>
        </p:spPr>
      </p:pic>
      <p:sp>
        <p:nvSpPr>
          <p:cNvPr id="9" name="AutoShape 2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42" y="1129081"/>
            <a:ext cx="13230321" cy="836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206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" y="-160163"/>
            <a:ext cx="3879771" cy="15361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027" y="8426768"/>
            <a:ext cx="5226653" cy="142646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38" y="4486132"/>
            <a:ext cx="3755612" cy="16550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822" y="5884021"/>
            <a:ext cx="3555730" cy="32186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26" y="2612898"/>
            <a:ext cx="1556909" cy="153619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226" y="2612898"/>
            <a:ext cx="1556909" cy="1536192"/>
          </a:xfrm>
          <a:prstGeom prst="rect">
            <a:avLst/>
          </a:prstGeom>
        </p:spPr>
      </p:pic>
      <p:sp>
        <p:nvSpPr>
          <p:cNvPr id="9" name="AutoShape 2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data:image/png;base64,iVBORw0KGgoAAAANSUhEUgAABJwAAAKaCAYAAAB7p0P7AAAAAXNSR0IArs4c6QAAIABJREFUeF7snQV4VEcXhs/GgwR3dye4u1PcirtDkQoVSo1CHdoCxV2KuxX34u7uBNcAIZDkf76zuTe7YTcJ/YOFb56nf/9u7s6deWfm7s6353xjOXb4QIiwkAAJkAAJkAAJkAAJkAAJkAAJkAAJkAAJkEA0EbBQcIomkqyGBEiABEiABEiABEiABEiABEiABEiABEhACVBw4kQ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QAIkQAIkQAIkQAIkQAIkQAIkEK0EKDhFK05WRgIkQAIkQAIkQAIkQAIkQAIkQAIkQAIkQMGJc4AESIAESIAESIAESIAESIAESIAESIAESCBaCVBwilacrIwESIAESIAESIAESIAESIAESIAESIAESICCE+cACZAACZAACZAACZAACZAACZAACZAACZBAtBKg4BStOFkZCZAACZAACZAACZAACZAACZAACZAACZAABSfOARIgARIgARIgARIgARIgARIgARIgARIggWglQMEpWnGyMhIgARIgARIgARIgARIgARIgARIgARIgAQpOnAMkQAIkQAIkQAIkQAIkQAIkQAIkQAIkQALRSoCCU7TiZGUkQAIkQAIkQAIkQAIkQAIkQAIkQAIkQAIUnDgHSIAESIAESIAESIAESIAESIAESIAESIAEopUABadoxcnKSIAESIAESIAESIAESIAESIAESIAESIAEKDhxDpAACZAACZAACZAACZAACZAACZAACZAACUQrAQpO0YqTlZEACZAACZAACZAACZAACZAACZAACZAACVBw4hwgARIgARIgARIgARIgARIgARIgARIgARKIVgIUnKIVJysjARIgARIgARIgARIgARIgARIgARIgARKg4MQ5QAIkQAIkEKMJhISEiAj+sS0WsVgsMazfIWLta7ieWlxiWD9jTnfenbnpfMyCgoLk5rXL4ud3VldpylQZJFHilOLm5vbSBprcXxpaVkwCJEACJEAC9t+4jx0+8Py3U0IiARIgARIggRhAABvLy5fPyDW/86bmBKEpcZKUkip1JnF9iZvaV43vwf07curkAQkOCjJv7eHpJZmy5JFYseK+6ubwfpEQePbsqVw4d1zu3L5uXunq6iap02aWxElSiEhME0SfB/Ls6VPZv3eTLJw7Wi5fPCXBISGSPkMOqVW/g/jmKymubu4vZR5dunhKrl+7JCHBwVp/TH0mvBR4rJQESIAESIAEXoAAI5xeABYvJQESIAESeDUEgoOD5PHjRxIc9OzFb2gRcXN1F0+vWPre5Ysny6p//paQYOvvK66urlKsVDWpVbeDeMeK8+L1v6HvOH3ygIwc8qUEBgaYLUyYKJl07PadpEyd6Q1t9bvbrIcP78ucv4fInl0bTAheXrGk3vtdpWiJqjEwAu/5sb5796ZMHjNAdu9cZ/4R4k+xktWkeZvPJK5PguifICEhsmjBONmwZp5A8EJxcXGREqVrSM167cTbO+Y8E6IfHmskARIgARIggRcjQMHpxXjxahIgARIggVdA4Pata7J6xXS55nfhhe+GDWu69NmlbMUGEidufJk/e6QsnjfaTDdDFEnZivWkUdOeEiu2zwvX/6a+4fjR3fLbwO4SGPjYbCJSkz787A9Jky7bm9rsd7Zd/v73ZPLYgbL93xUmA4gdzVr3kdLla4vlHUiFvHnTT8YM6yfHjuyymwf5CpaRtp2+lvgJkkT7/EDU4+zpf8qKpdPk2dPAUMHJVcpXaigNm/VgNGC0E2eFJEACJEAC7zIBCk7v8uiz7yRAAiTwhhK4cvmsjBvxjZw6ceCFW+jiYpE8viWlVYe+kjBRcgpOFJxeeA69ijdQcBJ5/PihzJr6h6xdNctE7uLiKlVrtJC6DbuIl7c1SjE6CwWn6KTJukiABEiABEggYgIUnDhDSIAESIAE3jgCVsHp6/8kOCEyJG8+Ck4YVEY4vXFT22wQBScrCnhYLZw7Ss6cOqRpr1my5ZPqtdtIkqQvx8eKgtObuybYMhIgARIggZhHgIJTzBtT9ogESIAE3noCr1pwMsyDxfLip9eFhAQLDodDKt/LOvkO98ARXhYX5yfO/T8pddiEGyfc/dd+GHXg8L+opoOZ7wk1bgb/t6WEtd0iFpcXb/f/Kzi9inkX2Vj8lzF3VCd8x/wf3NP1EzuOj3i4e2ISOb297X1hrv4i6y6qghOeCXB9g7/Ti5b/572O7hXZ+sfzR68JXUcvwgPveRPm0osy5vUkQAIkQAJvBwEKTm/HOLGVJEACJPBOEcCJa3t3rRd4ORnl2bNA2br5H7l547L5GtLnMmX1ldx5ipmnemGzlSx5Wsmbv5R4ecd+LqXOzc1dylVuKA0ad8dWVfbt3ihXrpxVwcXHJ4EULFJREiVKFumG99ZNP9m7Z5Pcu3ND3xsrVhzJmbuInrIVkTAUfiD9H9yVq37n5WmonwyOg0+WPJ34xEsojx49kF3b1+qJWth/42Q93wKlHBobv6jghGgSsDx8cIfcvnVVgoKDVChKkiSFskuQMGmU5hx8cM6cPizHj+yWgCePdfMPjr4FSkvSZGkcigHgdenCSTl4YKs8evhA7xM3bnyBd4+z9zhqzJ3bN+T6tQsSHHraGK4Bt+Qp0gm8ulDA8Mql0/LUMIh2dZFkydLa+QM9euQvF84eVYHBKAkTJ5dkydI8d9ungU/k6OGdGpHz9NlTvU/KVOnFN3/pFzKh/y+CE7jdv3dbDu7bIte03yHi7u4pWbP5SuZs+cTDw9OuvU8CHsvlS6flyZMwXy8IKClTZXzOkDvg8SPxu3JWAgIemXXAxDxV6szi4Wlfb1DQMzl7+ogcO7pbHj96KFiHSZKmkjy+JSRBQvguRU2AQz1+l8/Jgwd37NqNOpImTSMurq52rwcFBcm5M0fk2OFd8jjgoYqwOIkxW44CkjFzbnF394h0zjoUnFxdpWKVJtKwSXddB7ux5q7jORMsCROlkAKFykn8BIkjrBv13rp1VQ7u3aL/xn+jPXl8i+szwdmJe/fv3RII7Ibg6+npJanTZNF+IeVw9461cu2qdazjxUsohYtWlPgJk5rrKiDgsRzct1kuXjgl4JkwYVLJX6isphNHVKxz6Zbs3b1Bbt68qif24bCFXHmLSoZMuaLEMlLYvIAESIAESOCdJ0DB6Z2fAgRAAiRAAm8eAWyGcFKdsQlDCwMeP5Shgz6SY0d2mw12cXWRKu+1kIaNP7ATeSB6wAsG7w9vGu7m7iHlKzaUPPlKyD9LpsiZUwcFR9SjYDOeIlUmadSsh4pHhmhhSwiRGFs3L1PfmZvXr2g7USDWYJNYrEQ1qVazpSROmipK0RFHD+2UaZN+EQhYKDCOfq92a4kfP7HMnTVCbt24ohtJFLQ9Z+6iUrdhZ0mTLqtd/VESnEJCVIC5cP6EbFq/UA7u3yoBj/zN+nEP9DlegsTyXu02elqYs1O7IJCdOr5fVi6fJrh34JMAc7zAMY5PAqlQpZGULV9fRSAUCEPXr12UtavmyNZNS1SsMCIz8B5spCtWaSwly9SM/ISykBDZv2+zTJ88SO7dvWkOUZ68JaR5208lXvzE2p7DB7fLlHE/yP37t/UaRM/UqNteKldvam7a9+3eIKOGfWnW4e7mIY2a9pDSFeqZr0GwOn1yvyxbOFFOHt8ngU+fIDTEOi5u7pIyVSap07CTjk94gcbRCntRwenRw/sqPqxeMUP8rpyToGehJzhaLNqn7LkLS7UaLSVDxpw6D1Ee+t+V8aO+lyOHtptNQFsbNPlAylaob/YfnE4e2ydTJ/4sN65fss5nsUjuvMWledvPJV586/hZBaKz8s/SKbJ35wYVsozxw7xJkjS11KzfTgoULC+eXt6RPlgeP/KXv6cMkl3bVoWtaYuLlKvUQGrV7yReoXVg3uC+YL9v70aBkGYb0ePlHUfy5i8plao2kXQZsjtct8YNHAlOaDtMw7PlLCiLF06Qa5fPmmsCf8uc1VcaNesp6TPmeC56D0INTtvbsXWlrFs1R27d8pPgIOszARRjxY4j+QuVl0pVG0uqNJn1lEzbsm/XBpkwur91PolIkmSppUOXb+VpYKDMnTVcTp3YL0Hm88lVMmXJIw2b9JB0GXPIdb+LMn/OCDm0f6s8DX2/tb15dYwzZMr93DMI/X/of092blulzz+kNBrPF9w/dpx4UqRYZalSo4UkTZY60jHkBSRAAiRAAiQQEQEKTpwfJEACJEACbwUBCE5//NJLo0uMAsGpWq3W8n7Tng7TuLBRDS84QYhKliKtblrv3L5mJ2qhXvwdYlPzNp9KytQZzXtpBMPNq7Jgzgjd+EO4sQuJCb0SUQ35CpaVeo26Sqo0mSJli83ihDHfy02NqLCmzWHj/uTxQ7l379Zz78eGNXvOwtK4xYe6uTZKVAQniGVLF46XfzculXv3bj7Xd9ubxYoTT6pUby7VajYPJzqFaPrTmn9mysb1C1QosxUGbetImSqDtOn0tWTNnl9fPn/2uMyZPkSOHdlpRnSF7yBOFsTmv977XSMUDvA+iIUTxwyQC+eOm21IlyGHdO4xUKPBIMqsWzNH5kwfKhA3rOPrIiXL1pLW7b8Udw9PFQxnTBssKxZPNZsS1yehdOn5o+TOi8g5UUFy25Z/ZOnCCXL1ylm7iCrjTRA5k6dML3UbdZHCRStF2vaoCk5ge/f2TVk4f5Ts2rpKHjy463BOQfBMljyNvFertZQqX0fvj77hNLaZUwfbjJFFipeqKh26DVChDAWiyb+blsq0Sb+qGIHi6ektVWu2kJp12+v/hyiByKoFc0fJ+TNHHTLA++L6JJAaddtJpSqNlW9EBdFtk8YNlG2bl4etaYuLioH1G39gmoZDbJo+ZZAcObjd6bzBusV6bdnuC414cpZW5jilLnTNBTxS8Sh8wZorULi8niAYPnII0YnzZ42QvbvX6zPFUcFYpEmbRWrWay/5C5UzueNaRFONHPqFIK0QJU7cBFKkeGU5e/qwnD97zBS0zXnm4iJZs+XXKKbt/66Uc2cOP7f+8AxBtFnbTl89194b1y7J0kUTdT4/xjPMQcG8yJW3uDRt9YkkT5H2hVIWIxxw/pEESIAESOCdI0DB6Z0bcnaYBEiABN5OAtElOKH32Iw6E0nwdx+fhNKsTR8pWqKaGSEA8WfB7JGyce18MyLKWpdLaH3wcrJGvHh7x9YIAZy0FZkHTHjBSStA/lxoXY5GCxv5chUbyPvNe4mHhzWaJSqCExgumDNS1qycpRFJ5ibWCY8EiZJL6/ZfiG+BMmY/Hvrfl5XL/5YVS6dKwOMHTpsJkeK9Om2l6nvNNbURaUGTxg7U1DsjosLWL8pIi8NrEJ3adOwnBQpXiJDf9auXZOrEn1QIMd4PQaBj9/4aaQRBY96s4bJu9RxB6p9RkDLU85PfJWGiZIJ0uj9/6WkXOZc6bRbp/uEvmnoG0Wrfno0ydcLPdgKlte0uof431nHHRh8RRp0+GCgpUqaPcKFFVXDCdYvmjFbhzHbMHFWONiVJkkqatv5EUxohdCB18bcfumkki1GSpUgnfb8dZ6YVYjwwtyFEGNE0iZOklOZt+qh4ikidE8d2y8xpf8q504dtxCZEEsLjCBGJYR5CiFSDoIf0TwhBzkpUBCe0bc6MYbJq2TQ7sQnpdojCMiIhcZ+sOQpIx679JXHSlE7v6UhwitIzIV4iadnuMylcrIopwCAl7e9Jg2TX9tVmhJGzG2NsEOHUot1nkiNnITPtMLzgBJ5ubh7aVyOKK3ydGFekUgYGPnYq/GENtWz/uRQtXtUU4wMDn8iiuaN0/RuprGHPMGsEolEgOpUtX08aNuspsWLHfTs/NNhqEiABEiCB106AgtNrHwI2gARIgARIICoEolNwwv0QiYRIFhg+3797y24ziw1dlRrNNXUFG69nz57Jti3LZcaUQQJ/KWODmiBhMo3egdExPG3OnzsamupkkTTpssin/UaZ6WTO+uhIcMLmFH48SMtDW+7evqE+N7YiWYpUGaXHJ4MkVSprFFZUBCdNnTq+V6aM/0kuXzojceLGk4QJk6n3EPgiWsN2I4q+l6/cSNNzIKLBQ2f/3k0yY8pgueZ33uySmj3H9tFT8SwuInfv3pIMGXOpYJEkSUoJePJIFs4dIyuWTLERm1w0AixLVl8VDY4c3qlRXkYfERHycd/hEXpJYSwgRmxev9AUAePEiadiYYnSNeXmjSsybcLP2mbbzXSs2D7Su88fmkKFFL9BP3TXvhvjmid/KencfYCgLqSvTRg9QAUXo23wNsqQObekTpNJfcbgKfTw4X19P4QPRLchyid8+pTtHIiK4IT77d65ViaNGaDeTUbBPZB6hTGB6AExyXZuILqrW++fVeBA2tv4kd/Kjm2rNJJJ576Hl/T65HfJ7VtcxRN4BY0b8a3s2r5K68FrWbLl1wgZRA2B88xpf8jWTUtNzhA80qbPJpmy5FbR7tjhnXLrJiIGg5VB0ZLVpFmrTyKc/1ERnO7fvyO/fN9ZLp4/bvY/foIkUrhYZYkbN4FcunRKzpw8oKJmvfe7ScHCFSKMyIlIcEKfkP6JeY71ZitS4nlRtUYLqdeom7i5uwu8vFYuny7zZv1ldx3SGeFDhrG/ecPPjBizzg0XKVSkorTu9JXOLZTwgpPRSaw9RIth/SNl1PB4s51Drm5uygD1gpNte/G+StWbyvvNeukzDP3GOhg/6ju5d8caxYVxTpAomZ4MGDduPDl7+qhGVcEvDwXiJYRXzHUWEiABEiABEvgvBCg4/RdqfA8JkAAJkMArJxCdghN+/S9aoorkK1BWQiRE1q+eo+bhtqJEvkJlpVuvnzWd6O6dGzJ1/M+ya+cac9PuEy+RNG/dR3LmLaYbunOnD8mksT/KVb9zygavdeo+QDfeERVHghM2oyXL1JJS5Wqrb9Penetk6aIJgugioyDKqWX7vlK2fF19KSqCE65Datm61XNV3MmZt4ikSZtVPDy9JfDJY9m4bqGsXDrVTO/BhjRX3mLSrvM3kihxCnnk/0DmzByqUV5hG2CLJE2aSqrWbCm5fUuIi8Uily6eEkTIQHRDFNDFCydlxJ+fyeWLp832I/0MUUxp02XTMTiwd5MyNoQbRHn07PO75M1Xwumpd4jYgA/NkgVjzXQmRHwhdalWvfZy4ewxmTD6ezl37qhd+iM26EiZrFi1ifoxoW2GQT028ZWqWTfqCN9CX2dPH2pNoQwVlEqWrik16rdXn62HD+7K3Jl/aUqaUTJn8ZUefQbr352VqAhOMJRHyiAiaGwFJaRUvd+it9Z/4vhemTX1D7tUMAg+TVp9JBWqNBZXF1dZu3K2zP77D9MQHH+vVa+D1G7QUecpRLW/fu8jF8+fMPtYqlwdadyitwojZ08dllHD+qooZwhSWbMXVK+z1GkzC8Zh07qFssxmjsJjqF2nr9Uw29mJc1ERnDBPB3zTRu7cCovQgkE45g58sx4/9tf0Mwhr8JyKLBrHmeAEEat4qffEN39J8fd/IGtXzFRTdMOjDcyKlaoubTp8KZ5esZTFiCFfaMSXWSwWKVqiqtSs204jD2EgPnvGUHliY8SOZ0/rjv1UeMI8dCQ4eXnF1pS5oiWriovFVVb/M0MOH9xm57UE0bNA4XIacRUcEqzr4NTxfXbzBHV06/WLenohVXLEn1/Iwf1bzOZCaG7c4iMpWLicRkzhOTdm+FdqiA9OWAu6Tqo0fuXPe96QBEiABEggZhCg4BQzxpG9IAESIIEYTyC6BCf88l+iTA15v1lvjWaAyLRlwxKZNvFn3bwaBek5H3/xl2Bjd/rkARk/qr+mJxmlUNGK0rbTN+LuYT0ZC946E0f3VwNfQxwoUqKqdOkxUFxdrV45jspzHk4WkbTpskvbTl9Lhsy59C3YCCItyhAEjHrKlK8j7bt+p+k5URWc8F7DJB2CEvoPsenypbNq3gxfJsPvCNdCMOjY/XtBmhk2/6P/+kpOHNtj9hGCGNLmkD5omFXb9hMstm5ZLuNGfGNGYOC+tet1kPfqtje1CJhi/zagm0asoOCaZm0+lQqVG9l53tjVHRwsu3askckwBQ+NAMImuUz5utK89ady9PAOmTj2BzVeh3CINCyjbyXK1JI2Hb9UoXHy+B/E/77VGwniW9uO/aREmZoCwWfO30Nk4/qF5mYfgkbHbgP0NC+jbP/3H40QMgpS9Xp8NFjHz5mXUOSCk0VOnzwkY/7qp4KQUdC+br1+Ui8gFMxZjWDaGma8jdchdLZs+7mmJ545fUiG//FZmE+YxaLpiug/ovzAcMLI70yxD9E8zdt+pilVYLZlw2IVvgyfIYidOOUR0W/av5AQOX5sj0bOXb96UdsFgbJ1h7564iFER0clKoLTvbu35Mdv29kxwBjDv6xuw66SI1dhjQKyHhTg+D7h5+Ps6X+qt5UREQQxCb5XjZv11qg/nNS3bOEE+WfJZHkSmnqKugsUqSAduvRXbymkWY4f+Z1GmBkFkY49Ph4kOXIV0ZcQKTVoYFc5bGPaDhYlSteQVh366rPFkeCEPrXr8q2adkPYXbtylqY8GqIn+oqU0Y49BkiC+Enk2dOnajD+z5JJNoblItlyFJSPPv9LvLy99XS/3wZ2szsRMEfOgtLxgx+0z0b5e+IvOt8N43OYy6Otht+Xw4HkiyRAAiRAAiTghAAFJ04NEiABEiCBt4JAdApOZSvWk0ZN4U3io8IJIoiwobY16TYEJwgVe3etV1HD1gfHw91LPL1jmV4sSCUKCPDXzZ9RMmTOK198PUojIpwVh4JT+hzSrvPXkj5jTn0bNp1jh3+taX22JVeeovLR58M0CiqqghMEJvQDUQww3cY/SKNBWpWjkjpNZunQrb8elQ7B66/fPxW/K2fNSyFotGj7mZ3flW092LguWTBOzduNaBGxWH2u3Nys/lPWEqyCh7HRxaa6fuPuUq1WKz2FzVmBofSwwZ9oVBUKNvS+BUtLp24D9OSwWX//KRCzcKofonXACQzQn+4f/aqnrSEtyhCiEidOIT0+GazsYYgOEWX/HtvoN4vEjhNXXFzCREScEBZgI1ZCyITpOESB/yo4wZB+5/Y1MnXCT3an8MFXq++3YzVtCwUeRwvnjZYl88bZRcDkylNM2nT6SkULCGejhvaVA/vColsyZ/OV1u37ScrUmWT+nOGybMEEc3zixU8kffqNUqNrFIhuSxaON0VG9AkpbG5uYeMSFPRU0zKNMY4XL5GmNhYpXsWpj1NUBCeIozOnDZb1q+ZqJJVtwbzPlDm3im8w+kdfIJZFVBybhruqUX3DZj0kVqy4eh9E+i2eP9YmKixMcEK66/o1c2X230PsROq06bJKr0+HSOIkKbQJuNf0Sb/Kqn9m2JxmaVF/rXadvxVwdiQ4IdWxQ9fvBCm7GN/NGxbJ7Gl/mobx4J87XwnpomJRfK172eLJMm/GMLs5YAhOnl5egpMYsU4MsRntAz9vrzh2EWgBAQ/laaiBOa6BWXrnHj+oOMZCAiRAAiRAAi9KgILTixLj9SRAAiRAAq+FwOsSnJAas2PbSvUCsvXRiQqEdBlyypffjhUAwAwLAAAgAElEQVRP79hOL4+K4IRIib8n/iyrV8y0qydj5jzyxTdjNbIoKoIThBaIRqv+mS6HD2zT6AzbDaijRqZKnVEFJ9wLqUvYtMIbySjx4ifWlDtsoh2JK6h/3sy/ZPniSU4Njh3dF3XVbdRV3qvd2jRGd3QdUqnGDP9adm5daf4Zxt09+/yh5uYwm0YbkG6VMHEK2bJhkW7K48VPIp17DJATR/dq21APCkQibLDjJ0gs169dkkljBmo6kzMDZ0dtgvdOlx4/6Elf/1VwglixecNi9csyTo7DvZIkTSNf9h9velthTFcum6bih+G9g+vgLda28zeCkwIhSCxdMEHmzR5uCnrJU6ST5m0/FaT/jRzSV/bv3Wh2pXDxyirYGRFrk0Z/L2tXz4nKlDevgegGDydEWjkzDo+K4IToqYsXT8n8mX/Jwf1bzSgr28Z4x4orGTPnkmo1QtM6I4h0ig7Byd3dXVYsmyoL54w25w3akzlrXjWjx5owyvxZw2XxgnGh3m541SK5fYtJ+y7f6glyURGc/t24RGZN+0N9mrSG/yA4IQpv9LAvNerqRQpM4yGeQiBmIQESIAESIIEXJUDB6UWJ8XoSIAESIIHXQuB1Ck47t63SSBNbwcmawuP8BC5A8s1fWk13EUngrERFcIJgMnH097Jp/UK7anLnKSa9Px+qUR1REZyQmoeN687tq80TzzRaxSu2RrPAQPjg/n81Isgo4QUneP3cuH7ZRlhIJG079ZP8hco7FZxwbDz8fWw9siLjBzN3pD1WrNo4wnQeCAjY/M+YPMiMwEFUz0d9h8vMKYNl764NmraHeuLHT6qn9EGYgZDYqFlPPT1v/eq5KkrB6LlClfelYdOeGtFx4/olPVnv0H57wQnj7kxIApj4CZOo/1emLHn/D8FJ1Bdq+uTfNELJKEmSpg4VnJLpS2CK/s/5e6id4JQtRwFNy0yRKoNed/zoHk3PM8YOglCjpj007WrQjx8oBxRE4yENFCl3Rpky7ofnxE6cyOfiJFUO78NcatHmU8lXoIye3ueoRElwCk1Nu3LptGxat0i2blkq/g/uhUXLhVaMtDpEbXXt+VOERvPRIzh5yKrl02T+nFF2/kyZsuRRwQl+UEaB2LpkwfiwyCOLRfLkLa4pc0i9fGWC09YVMnpoXzvBKbI1iD7AfL9Npy/15DzbYnh5vZYPA96UBEiABEjgrSFAwemtGSo2lARIgATebQKvS3BCSt2hA/9qyt3N62GRPcmSpVUTYZxY5ayky5BN8uZzHPljvCcqghMEhz9+7S0nj+21u1X5Sg00bSqqHk4w5h438jv1hDJKsuRpNXXNN38pPbFt+B+fylU/q/iAYis4YdP/1x+f2XlZwXgYAg3agk1/+AJBBFFGM6f9brfZzZQ5r6a+ORduLJI3X0kBQ2ceQMa9ILYN/rmXBIQae0NM6fHxYBWL4LsF/51W7a1mz5PGDtDUL7S1TPl68uTJI9n+7woVBLy9bfri5qaph9Mm/Sq7t68xBQ5svAsUrSBp0mR2Ou6xYsXRVDIYyzsrkXk4YUwP7N0ik8Z+L7duXjWrgefSp1+NVLN1FIhnEBFXLZ9uJ+jlLVBa2nToJ4kSJ9frcNLZ1Ak/qwE5xgTzukadNpIuQw4ZMbSvBDzyV2EOJwd+/MVwjb4xCtLp5s4YZkZHQXDLnqOQZM9V0KmYBK8rzKnESVI5HeOoCk7ajpAQefYsSPyunpUNq+bJkUPb5NrVi3YRekh1w3qASOJsXkWH4IQUtS0bl8jfk36zE2exlnp/9qekDD05EvcaN/Jr2bx+sV06IsQ8pMwiHe5VCU6HD26XP37pZZcuFz9BUilR+j09pdJZQeopogMNnvC0unDumFy6cEqFboh8EHgjE9/f7U8v9p4ESIAE3l0CFJze3bFnz0mABEjgrSLwugQnRLpgcwXTcJiHG8edJUiQVA27YR5tu9lC+hI8l7D5jUwowQA4OqUOx9m3at9XsucsqBvq/Xs2qYeUrVCEqKk2HfpK6fL1dBxPnzoov/TvZHrO4DVsKHt8/KtkyuKrG8aVy6fJ7GlDzLQktLt0uTrqtYN+6oltQz6XWzf8zLlhKzjdvnVdJo7pLwf3bTHFDdSRM09Rad6mj7nRxljdvOkn2IDDbPjQ/n81bcvfPyxSByeMdev9o6RKk8XO7Bn9xUY9Mi8e28mL9g76qbt5Ch5SwRo0/kAWzRuj6WgwuYbvUVBQsIwd8bVcvXJeeWTOkldcXN3k5PG92h8YXePkv3wFrEbX8HVaNG+sRrMYp/K5urlK+YqNpH7jbhI79Gh7qx4SIk8Dn+jJXo6Et/CLDWLL1Ik/qyG3UTw9vcyoLkQFIepo5JAv1G/LKGhvzTqtpU6DLho5d83vgowY8pmcPX3EvAZ9q1y9ubbRSIVC+5F6t2juaJ0jGLfipaprNM6yxRMlJDhEX8Mpa206fqXG2EaB/w/SFo1IKz29ME9xadH2U8Fpg7biDvyPEPkUkRBr1BtVwQmnvOnJh0lTCbyhwBls1qyYqV5KRuScmtE36Cj1GnV1uvaiQ3ACm1Mn9uvY2KaXYjyatfzYaqbu4iI3rl2S3wZ2lWvXrEbqKLimZp12Uqt+B10br0Jwgmn49asX5OeB3eSmTVsgCiIKrmDhCjpvjRL07Jk8fRb4nG8T0kpxwAJSBFEf5iJOTIRgjXTCiKL+3qoPGzaWBEiABEgg2ghQcIo2lKyIBEiABEjgZRJ4nYITToeaO+MvWbd6jgQ9CzMFhxE1fGOSJk+j6Vg49erK5XMC491iJappWlFkxZHgBLEK6XgwQw58+kS2b1kuJ47ttYsQSpEyvfTs87sp8uCY9u/7tbJLv4LwUrlaUylVtrYkS5FOVi6bqv2AyTWKCgd5i0u1mq3ExSKybs08PanOOGUP19gKTsbpXSuWTdMoIaPgJLN8+UtLsZLviYubqx7PjogKbGbhrXP71jUZO/wbPTXOqFt9aHxLSLmKDdQvCf/96JG/XLxwUhIlSq4RQlHdwKItY/76WnbvXGPWj9P1zp09pgIhhK+vB+LEsScyYbRVMEOBYASRxf/BHX0fojlg5pw2fVb9O8RDpORNGf+jnWE8NuoQFXLlLqrCDN4LMRCiCISYzFnzRCo2wjMKUUMrl/1t+kNB5MqTv4RUrtZMsmT1VaFswawRsnzpFPNENbQLKZD1GnWRJMlSqxfX+rXz7OYlDL07dO0vBYtUMMU8tHH/3k0yecxAuXXLGjGVMnVGcXf3lPNnj+p/IwKsfqOuUqVGczsR9eqVczJ6+Ndy5uQBky8ESng9YZxiq/l+sPg/uK8+XzBc9y1QKtKol6gIThiDXdvXyII5oyRbjvya6gezbYwbIs/wumFUjtdwGED12q1faoSTd6zY8uD+HZk4eoDdnFOmKTOo0T2ihpASuXf3ekOj1jYlT5Fe/b3SZ7IeCPCqBCcIgfADW49nWNAzc+0iUq5StSaSIlV6FUpx3eWLp9WgvMp7TSV27LAT7CDe/jqgi5w9EyZugnnFKu9Lg6YfaIQgCwmQAAmQAAnYEqDgxPlAAiRAAiTwVhB4nYITIigQ/TN57A9y6eJJkxc2kDjpzscngR4fDzHq7p1besx44xYfSuFilSMVTRwJTlYxCAJAbH0/Ijxs/Y8gEpSr1EA9iJAahQJR7Of+neXcmcN244mT2eBL9F6dtnpK2eSxA+1FKQ8vjXIJCQkSRDDZbkZRka3gFBIcrJFUMFDHptNWmFIWsXwEEUA4bc4iFhVl6jXqrP2AaTH4QbQyCja4SH/D5tzoJ4yRU6fOLB99PlTixksYpbmJNi+eO0YWqTlzmCBovNm3QBnp1Qcpfc9kzvRhsvqf6c/1E2IPTuRq1f4LOw+eB/du65HzG2wiaVAvxgBCGbygQiREHvrfVxEOR943afmRnuIWUcFpfBAwkQ5nywTzCAJZpw8GSMZMudXkHSLZaUQ5hYSYVULwwdiDta3xO9IHkSrYsGkPgXm5bYEoOWFUfzl2ZJe+rJFYFjENrWGq3qlbf8mRu4jd+yCOITpq2aKJApHIKIhCi5cgsbYDcwMnHcLnDCc8whQ7SdJUETKITHDy9PKWs6cPyaSxP6gohjGC7xFMuSHwwo/K9uRIzJeeHw3S+zsr0RHhBMEJ6xGpnDg90jbKCfMYUWWubu52py6iPRizmnXbS7VarQXG4yivSnBCv69cOSvjR36nkZoYL+tzBs+wuOLjk1CfYRDN7927LW6u7tK0zSdSvER1M/rp4oUTMqBfa7v5ijry5Csp7Tt/KwkSJY3SeuVFJEACJEAC7w4BCk7vzlizpyRAAiTwVhN4nYITwCEladf2VTJpzA92R6E7gorNcKFilaXzBwMjTa9yJjhFNFgZM+eWVh2/lAwZrFESKNgAL5g9UpZAdLGJYICoULh4FWnR5jN58OC2jB72lZyFKGUjXtjey8XFIsHBYcKGreCE67Ah3bZ1hZp0I8ojogL/IKQG4gQ78Ptn8WRZunDCcxvW8HWAX/nK76twE5XUOmym9+xcp5tp27Q91ItNdI3abaRBkx56m7UrZz0n8uB1pDdVr9VKatXvaIp4eB113755TcaP/kaOHNwR6Ul78OXp1vsXyZWnaKTrDWlZaPPlS6ftrkWEW5eeP6kAhugdRGRNHDtA7ty6HmGdGOs8+UvqqYEQEMJHiEE4goH7iqVTHPYjj28JadflO0n4nHAQIndu35D5s0cKTkwzIuScNQYCFFLGqtVsqcKcsxKZ4IR5/PfEX+TfzcvsTMKNftkKnuh7ydK1pGWHLzSd1VmJLsEJ9aN9O7aukJlT/7ATvhzd28UF67CyNG35sSRIGGYq/qoEJ2MuI1oMIif82iIqYJw9V2E9rTBhYmukJlIEv+vbXKOfbAuizlp37Cfx4zv3LIt0MfACEiABEiCBGEmAglOMHFZ2igRIgARiHgGkqQ359UM5dmS32TlEc1St2VIaNvnAYQoTRJiFc0fLkvljzWgcbExLV6gjDRv30F/2sQHdt2uDTBo30O4UOhwr3/uzIXY+JthgIsVq8fxx4nf5jPqcwPvGyJlBBAa8UGAWXaJUDfXQQRsjKo4EJ0SmIOrnzq1ruqk1ToRydXWXNOmzSb2GnTUVDsKMbfG7ck4jmBCN9ewZ0mZClEvuvMX0VKw4ceLLpvULBCbQd2/fsElFchF3Dy/JkauI+PjEl1071kjAY2skEtKu2nf+RjJkzm3eCnXv2blWli4YL7inlYM1YgIhMzhhDgJOytSZpGHj7pLbF6bDLhodA9+dDWvnyZ07N9SEGqlY+i6LRa/B+xImSiEVqjTUCKmoCE54P4zOhw76UPwun7NjgqiSFu2/kBKl3tPXYZw+YfQANdG2LYhKad72UylWsrrDVDAYVMP/aP+ejfLo8UMJCUbbrcKctt3FVeDBlDZ9dmnUrJdkzpIn0kWIyKbliyfJyqVTJSDgsckC0THNWn2i/cf8wTw+fHCbLJwzSiOekPZkcANvXIP5kidfCalZt52kTpPF4b3R3r0718uY4V8JxCfbAm+h2hCJarR0eqoizMsR5QSRBWMJMcyOgQXzyEMjtBDFU7hopQjHD1F5U8b/JNu3/BO2pi0uUrFaY6n3fjc9Ge3s6YOyeP54OXPqoHpq2d4TYYDwi0LqKMQyeDdhvkZU0N45M4aqyTrEUxSkhSG1s36T7gLDd/BdtexvWbpwvCmOgnH+wuWlXadvBBFORoGf1JZNSzQ1EoKM1YMsbE6jboiQ8MaqXruNJLA5wQ517NmxTkb/1c/0VcNrubBeO3+jp+1h/W/dtExmTx9iCryaCutbXDp1+17rBpN/lk6V+TOH24nNiPTq/SmeYdYoSJTAJwG6vlcsnSp+l8+q6bxVYA6dyy4u4oo2x4knBYtUkjqNOql4iQJvpykTflQfJxUdLRaJGze+ci9boZ5GdbGQAAmQAAmQgC0BCk6cDyRAAiRAAm8FAUTIIBXK9gQ1NBxiRqHCFVXkCF90g717g5puGwUbxyzZ8kuhIhV0o4qN1oVzJ9RvBSlBRkmWPI1Urt7suQ0zNoAXzp9QI+zLl87Ig/u3dfOO1Kp4PokkSbJUkiV7PsmcxTfC05+M+zwnOFlEMmTKrd5LVy6dUT+Vx4/9ta5UqTNpu9NlzOFQFAkKCpITR/fI7h1rlFNAgL8KSTD0rVK9uaZYYdO+b89GObDvX7l9y2oODgP0TFnzSqEiFeX2rauyc9tqkwXSxuABFT49Cpvq8+eOa/TNlYtn5O69m7oJ9fDwVmPn5CnT6gl9adNnsxPGwBh+VMcO75SbN6/oJhobWQg+PvETS8pUGSRHrsLqp/Qi5UnAY41euno17IQ9vB/RNmUr1tfUQBREdmxet0ju3b9tVz38Z0qXr6P3d+QdpT5Nt6/L4UPb5fTJQ3Ln9jU9oQzXwgsqfsKkkj59NsmZp5iaj0fVfwr+Vtu2LNfUMaSjBQUHS1yf+FKqbB3JX6CMRmihQFTAfDiwd7POv3v3bql5tpd3HE0zy5LNV0/1Q7pZRAUpaBBHIPbYFghzxUpWlfQZc0XYdsyfQwe36YmJMGt/EOp/hdRSiCk45S5H7qLKOzIGgYEBGr109pR9Gmiu3EVU3DHERkTUYL3BHwrpaw8f3JNgCda+x4+XSEW+vPlL6mlpUTHqh+By5MB2CQoOUgQQrbLlKCAFipTXdQzR6MjB7XJg32Z5+tSaoom+pEufTUqWrf1cBBWeCefOHNGU1SuXz8r9e7dUJIwVK66uG9SNeRE7dtznhub82WOycd38UIHY+mewK1W2lqbroh6kwCEyyTb1EgcLlClXJ9RDLFgOHdimUX62qbfJU6TV5wjERNuCayBcYu1evnxGHty9LU8CH4mHu6fEjYdnWGrJlCWPrkMjZdd4P3zKNq6dLxfOHVePMYjUJcvUiHTevcha5rUkQAIkQAIxhwAFp5gzluwJCZAACcRoAtjwQ9gJ7zGETRI2Ps4KNuUw3jYKvIXwS7z1FDmrSIWIncBARJiEpZLhV36YKDsTH1AvxBNEXkEMQ2QORAts3D08o3ZCHe7tSHBKnyGnGm4nS5lWN9fYmHu4e6k3lLM2Gf2D6BTw2F89hdBvN1c3iRUnnkYsGNFW2FDj7xBMILh5x/KROHF8dGOKv9lG0CBCw9PDyxQ+bDnryWxPn6iIBRbwT0IdEI/gYYR0Kkf8sOENfPLYyu/xQ90kYwz1fV6xtI7IxIrw4422oM5nNumEVqHARSM8jJMEIdw8CQiQ4BCr2GAUa6SM93NRY+Hvg/mH6C+IgJiPmE8YE7QdnkNROaHOEUMYMoMHIubQ3jhxE4inFwTRMCHVyjswlPcDFeogKELY8IoVW8c6sgKhEMKFrTCB9xiRQlFpP6LZUAfGHfMfqwZzxCuWdf5jLUSl6JgFBth5UOF9mDcQm2znAOa1dc7gno9CTzL01GgjmKhHNRIO9WN+I7oJ3ls6R8Sip+qFzVcr56eB9tcgehGClLNnAvqCyC8dx5Bg8fTwllhx4oqXZyyH68d89jx5bLYFr2EMEC1niGfWNRlg/3zSa7zNtljb+8RBPWHXhJ93YPAIPB8/VB4YN0/v2OLtFdvpMwzzBr5h/vfvmNGc1giq5wX/qMwBXkMCJEACJBCzCVBwitnjy96RAAmQAAm84QTCC07QwNKmzyHtOn+tp32xkAAJkAAJkAAJkAAJkMDbSICC09s4amwzCZAACZBAjCFAwSnGDCU7QgIkQAIkQAIkQAIkYEOAghOnAwmQAAmQAAm8RgKH9m+TCWP6y83rl7UVVq+Y7NKWEU6vcVR4axIgARIgARIgARIggf+XAAWn/5cg308CJEACJEAC/weBE0f3yrxZf8nt22FH3sM0GCfvwRiYhQRIgARIgARIgARIgATeRgIUnN7GUWObSYAESIAEYgwB/wf3xM/vnDwLtB7RjgLz6RQp00fplLsYA4IdIQESIAESIAESIAESiFEEKDjFqOFkZ0iABEiABN5GAran4xntf9FT2t7GfrPNJEACJEACJEACJEACMZcABaeYO7bsGQmQAAmQAAmQAAmQAAmQAAmQAAmQAAm8FgIUnF4Ldt6UBEiABEiABEiABEiABEiABEiABEiABGIuAQpOMXds2TMSIAESIAESIAESIAESIAESIAESIAESeC0EKDi9Fuy8KQmQAAmQAAmQAAmQAAmQAAmQAAmQAAnEXAIUnGLu2LJnJEACJEACJEACJEACJEACJEACJEACJPBaCFBwei3YeVMSIAESIAESIAESIAESIAESIAESIAESiLkEKDjF3LFlz0iABEiABEiABEiABEiABEiABEiABEjgtRCg4PRasPOmJEACJEACJEACJEACJEACJEACJEACJBBzCVBwirljy56RAAmQAAmQAAmQAAmQAAmQAAmQAAmQwGshQMHptWDnTUmABEiABEiABEiABEiABEiABEiABEgg5hKg4BRzx5Y9IwESIAESIAESIAESIAESIAESIAESIIHXQoCC02vBzpuSAAmQAAmQAAmQAAmQAAmQAAmQAAmQQMwlQMEp5o4te0YCJEACJEACJEACJEACJEACJEACJEACr4UABafXgp03JQESIAESIAESIAESIAESIAESIAESIIGYS4CCU8wdW/aMBEiABEiABEiABEiABEiABEiABEiABF4LAQpOrwU7b0oCJEACJPCuEAgODhGLRcSC/2EhARIgARIgARIgARIggXeEAAWnd2Sg2U0SIAESIIFXRyA4OFiu+p2XrZuXy+1bVyVB/MRSsGhFSZ8xJ4WnVzcMvBMJvDMEQoJD5MmTxxISEiSurm7i5u4pLi4u70z/2VESIAESIIE3kwAFpzdzXNgqEiCBt4JAiOBLfohYo1fe5giW82ePyelThyQ46JmSt7i4SLJkqSVL9vzi6en9VozGm9LIkJAQuXnjisyY8rvs3rFWN4CYGxkz5Zb23b6TVKkzvSlNfeXtuHH9khzcv1WCg4Ks97ZYJGHCpJIjdxHx9o79ytsTU274NPCJ7NuzUe7dvWV2yd3DS7Jm95XkKdKJxULhIaaMdfh+PPS/L8eO7pbjR3bJjetXJOjZU3F395SEiZNJwcIVJGuOAjFCeHrof0/27dkkjx/5mwg8PD0lR64ikiRpqpg6vOwXCZAACbz1BCg4vfVDyA6QAAm8KgIQEoKDgyTg8UO5fu2S3L51TR49eqCveceKK/HiJZJkydNInDjxxdXN7a0SoFb/M13mzRohgU8CFKerq6sULlZZGjXrJfHiJ3pViGPEfUKCg+XIoe0yedyPGuVkFA9PL3m/eW+pWOV9cXFxjRF9fdFOHNi7SUYM+UKeBgaG6k0WyZW3qLRs94UkSpziRavj9aEEHj28L0MHfSInj+8zmcT1SSCNW/SSIsWrvrPzLWZPkBC5feu6LJ4/VnZtXy3+D+4KIiuN4ubmLrXqd5Ba9Trq8/y1lhDRz0l8hloXvuicfJEfaa5eOS9DB38s1/wumF3xiZdQ2nb6SnL7lnihul4rC96cBEiABN4xAhSc3rEBZ3dJgAT+O4Hbt6/J8cO75OiR3XLy2F65du2ifonW788Wi8RPkESyZPGVbDkL6q+uyVOmfWs2eiuXTZXZ04faCE5uulFt0vIjiZ8g8X+H9g6+05ng5OnlLY2bfyjlKzUUl9e9AXxN44IonGGDPxFE5BjrJlfe4rppTJwk5Wtq1dt/WwhOv//cS04c22O3GW/a6mMpVrL6W/McevtH4tX1AJFNi+aPFTy7zYhBm9vHiRtf2nX+WgoUrvDaxZgnAY/k6OGdcu/eHW2hu7u7ZMteUBIlSR5lYH5Xzsofv/QSCE9GwY887bv2l7z5S772Pka5I7yQBEiABN4xAhSc3rEBZ3dJgAT+G4FH/g9k+pTf5NCBrZq2EhSaeha+NnhmxIodVzJkzCV1G3WRzFl9/9sNX/G7KDhFJ/AQuXndT/6e9Kvs3rVOJPRXffg3denxg6RImUF/4X8XCwWnlzPqFJxeDtc3tVZECp0+cVDGDP9Krvqdc9jM1GmzSI+PfpPkKdO/9m5c9bsg40Z+I1cundG2xIoVV1q17yt58pWIctsoOEUZFS8kARIggTeKAAWnN2o42BgSIIE3kcCDe3dk1LAv5eD+LS/UvAwZc0r7rt9K6rRZ3/hfXyk4vdDQRuniu3duyNKFk+TGtQuSMHEKqVS1saRMnTFK742pF1FwejkjS8Hp5XB9U2tFRNOWjUtkyoSfBNFDRoGnUamydSVj5lzi4uImhYtVFA8Pr9fejaNHdsnIPz8XPBNVcIrtI526D5D8hcpGuW0UnKKMiheSAAmQwBtFgILTGzUcbAwJkMCbRuDx44eyYulUWThnlJk+Z3659/AUT69YKibB++jJkwAJCbH30Che6j1p2LSHptsZBT4bRiqebX/huWEU1BNkGCuHvoj72PpeoA5bzw7bv+MX8KdPA9VAFsXN3UPc3T2c4nUkOBUtYU2p84mXyFpX0FOBQzoMxT08cAJS5L4gSC97+gztsJqRwyQa7cApSs78Oxz13fZ6pGM9i6At6PuzZ0/l2bNADS5C1JkHTmyKQhob7m3t6zN9L9ro7uYurm7uLyQaqt9XUJAEBQcpN7BCH+Cl4sjA2Xrfp3qt3ldE2wvz3/960hTmB/pi9U6xrdMjSmNnO1kczVljTIz7YL5aLCJubh6CuexofP+L4ISxwHiCp9WgHx5jbsom6h4wWA9PdT0Eh4REmS+uf4r3BAdH+T3hF1n4dWpdBi52vjqYL+GjJjFnbMceawnzybbg77guQsGpRHXl9vTpE2s/dIzcxd3NwwozwoK19EyePcVasvrvRDYvrWsn1KsH14e2Ee/F/QMDA/TfLlhbHp46lrYFb8XaxZijHrQQnnhoL549/0/BHEVfwlKhXazPIzf7NtjPfSODmugAACAASURBVPvnrHX8LHbtdjTGtv3Ge8Jz0TrwDLVYlIeOD575oc9I288Dez7W59uyhRNk4bzRYc9WEcmQKbf0/vQPQTpd+Plj1AEGuBfmE0bJ1cVFPx/Cj4MzzmgrxgfPdLwf42i8P/x6tPoeBsum9QtlxpRBpuF3rFg++mNMvoJlQj8W7D/bHN37vwpO4G59Dtqu4ag9AzGuz/DcCA79PDDnv+P3Y/yCbb4D6Hqxmf+2/Qo/H/A3zAdHcxysnz7D+g19drm4irtH1Prw/6wXvpcESIAEooMABafooMg6SIAEYiQBfCE/cXy/TJ3ws1w4d9Suj/HiJ5ZipapLunTZdLOCFKpdO1bL+XPH7Pw0YITcrHUfKVgkzEfj4vkTcuzIbrv6Ysf2kSLFK+sXd5QbN67I4f1b9YuyUeLHTyw58xSR2HHi6Zdn1HP61EFzw5EgYRI97QvpChfOHZND+7fKnTs3dNOWx7e45MlXyql57HOCk5ublCxTS+q/301uXr8ix4/t0V+nIYxAZMucJa/kyFVYvGPFcTL2IQKPkVMnDsi5M0fkwYO7+l43V3dJnCyVphqmTZtFhZzw5eYNPzlycLse8a1fwl3dpGCR8hLXJ6FcunBSTzm7c/ua1uflFUvSZcip/TPaghST/Xs364lN2DB4ecaSjJlzS/achSRO3HhO5ypOPzp18qCcPXVI7j+4rYzdXN3UWyhbjoKSOm3mKG/K7t+7LUcO7ZAH962eJSgQ6ZBCkjCRvW9JwONHcub0ITlz6pDcvXtT2+xisaZmpkydSbJlz6+CZVTFFWxGYVZ+4dxx9Tt59Oh+qMhiEcwzpPZlzZFf4sRxzsIWEjhfvnRGThzda4oiGBPMV2xqEb2AMYbogf8Gr1x5ikmqNBmfE9deRHDCvMV44wTFq1cv6GYVZ0JiA+cTN4GkTZ9NsmTLL7Hj+ET4/Hn82F/OnTkq588eVZNliJUWsSjfjJnzSOaseSWuzosw8QX3vnrlnJ7+df3qRXkSGKD8sfbSp8+ucwnvj6xgLI0TIPE8MUrS5Gkkj28JU1C6feuq7N29KeyUSIuL5MhVSCPijHHHQQVY04YwBaEkS/Z8kjJVRnn86MFzHk54RjVv+6lkz1FQDh/YLhcvntQ1hbmVMFEygXdW6jSZnM5p3Mfv8lk5Ab86vwtWkddi0XmTIQPmUIHnGGDNHNy3RQ9VQMHmOWOmXJIhUy7BOBw/skdOndgvAQEPde0WKVFV0qbLZvYR9zx/9ricOrFPbt70U2EF4pyPTwJ9ZmTKkkff96IF44nn1/Fje+XiueN6fxSIlilSZpRsOfPrgQ/hxWBNXTt1QM6eOhJ2S4tFkidPI9lzFdL3o89nTx/WNWD8AIB+gy3aDOEIggGeB+YhAhaLJE2WWp+hmM+nTxxQjyM8JzGuBYtWkCxZ8z3XTbTn8sXTcuniSdm6ebnAhN/2Rwc8L8pVrK+M4COYNHlquzrAAO3Aeg54jPUk4u0ZS1Klyaz9wbyIqEAsPHpop5w7e1SfbRBXIAQmTZpavQtTpclkjiXm/snj++XWzauye+ca2btrvflZhairEqVrCNL+UHAwRZ58JSM8qfK/CE74DDh6eIf4XTkXOvctesBH2nRZlT2EOUcFbcccPnf6iD57/P3vhT6X8dzwkdRpsuj6xPvDnsshcvrkIbt5gLrRx6zZ8tmJmhjHPTvX6cEjRsH3iIKFywvWrVHQjmtXL+oaRP8DA59Yn13ecSR1hqySPXsB/UEoqp8NL7pueD0JkAAJRAcBCk7RQZF1kAAJxEgC+HK3ZsUMWTR3jJ5GZxRscOs16iolytQM/YJs0U3ggX1bZM70oeJ3+UxYNICLq5QqV0tatf/SjDDauG6+TJ80yI5ZilQZpE/f4eIduok9dHCbTBw9QB4+uGu9zmKRjJlyS8t2n0vylOn0i/uGtfNk8byxEhCaUpE+Yw5p0vJjuX3zqiyYM1LgmxH41LpRbtjkA6lao6XTzWV4wQlRKkVLVJEkydLIjq0rtM7Ap080wgkRDjjKvkLVxlKuQgPxjmV/nD021n5+52TNipkq/Ny7e1N/JbZ2wyIwz8Yx1iVK19RNB04aMgq+iGPjNXncD3Lvzk19GZuTZm37iASLrFg2VS5fOq1REkZb4vkklHKVGkrZivX0b3OmD9Mv508CHus4QARJmDi5prSVq9RAPD297djjmhvXLsuaVTN1E4D7IipLo7nQXk9vSZYinVSu3lRP7oNwFGEJEblw/rhMm/iLXDh3QrQiERXM2nf9WrJmL2huEHDi4ap/psuWjUvlzq0wxrjezc1NN0fZchSQSlWbSKaseXXz6qxY+3FJ/t20TPbt2aBj9uiRv13kDIQin/gJJV+BMlK9VmsVhyLbrGDTgzpn//2naSoPYbRpy4/k9KlDsnf3Brkf6mtm8EqTNqs0aNJdMmOjZRNZFhXBCREoMORfv2aeHDu8S+7evi6INDQjgCyim1xs9iB6Va7WTMfXUXQFBDfUAx6Yh4hENKJvsMHD5q5QkYpSs247waluKJg3+3ZvkJXL/1aBAGOkm3pEBrm663W+BctIjdptJZGD+9qOD6JJtm5eJnOnDzNFDvwdXLp/+IsKA2gPThmbNPYHMyIRa6xGnXZS+b1mGmGHgiiRmVN+NzkkSJhUGrf4UA2TIcaFNw2HSIkTES9ePCXHj+xSAdjoB9ZU1uz5pW6jrpIhU04VoWwL1tfeXRtk9YoZcuXiaeVvcMMcxJrFHKpWs6UkTprKZA+BaMKo72TPzvVaHfqBNlSr2UrWr5mrY3H7pp9Gb0LcaNOpn+TOa/Xx8fe/K/9uXKr9vHXDTwUC454QYTDGZcrXkXIVG6q4HNm8NfqDZ+XJE/tl5bJpKtD738dpbqGHPbhYVKCHKFChciPJm6+UeHmHCVrgtWzheFm6cKKJB2IS5kzjlh+qgIt5iSjY5Ysna/QUCoT0kmVrSt0GnbWt6AueBzu3rbZ6ulkskjtvMWnWpo+cPnlQFs0dLX5XzmvkEOps1f4LPbQhfEEEzeIF42T96jni/+Ce9TloU7C+8bzCHG3e5lPJm7+UcsIPF6dPHpCFc0brMxLisBFBi+cjPtMgODVo3F2SJoPwZh/5hvveuH5ZFi8YK0cP75IH927bPSO9vGJLqtQZpWa99pIrbzF9TqHPo4b1k1PH9srjgIfmswPNRf2Yg0ZUFYTf9l2+0TF2Vl5EcEK08bHDO2TJwon6eYz1Ycx9Vxc3fXbgR4raDTqGPgOt8x9MIP5u3/KP7N65VsUyvNeIPLU+A9xUeM6Zp5jUrt9BkiVPq/3BXN2yYbHMnz1CHj0M+75QEHOlxYcS1ydM3MKPDL8M6KyCrlFSps4gvT8dYj6H8P3j4P5/BSfI4sclPMsN0RrPVIwx1iA+15OlsLaBhQRIgATeRAIUnN7EUWGbSIAE3ggC+AV3xpTBumG0TXfxLVhaOnUb+Fy0DL5k4gv9mpUzNWXBKPg19aO+f0mCBEn1pXWrZsvEMQPs+ohfhvv1n2RGDBzYt1m/rPvbRMhkzppP0xBSpsqgv/yvXTlT5s74yxScYEYNcQviwOWLp8z6vb1iSYdu/aVg0UpOv5SGF5zwSz++IGOjgi/c4Qu+3KbLkF1atu+r0U5GwZduRHnNmvq7HD+6R9vprOBLf9ny9aVe4y4aKYCC9x86uFXG/vW16feBDREiG+7fvyPXr16wS9cx6sbGH9FfJ4/tU6HNUXtTp8ksnboPlLQZstn9+fq1iyoU7tu90YyqcvR+bMRatP1MN3GRFUTUTBjVX86dDYuMwCa9a6+fNPJA0zADA2TpgvHyz5Ip5hg6qhf9z5u/hLTq0E8ShYuOsr3+aWCAjB/dX3ZuXW03/xzVic1eqXK1pWGTnhI7TsSROticQwSYNuFnTRvVYrFIggRJNMrB0RijfylTZVJBIUs2XzNyJHLBKUSuXD4n0ycPkkMH/nV4+pZtf7y940iFKu+rYGQbcYTN5YWzx2TOjGFy/Oju5zbmRh0aPVe0ojRv3UejyDAmm9YvkiXzx+nG01nBfC1W6j1p3KK3xHUSJWHO5wNbZezwsPmM1xER8tk3oyVxklT6bJk3a4QKG7bRKhBjIRpgnWBdTJ3wk6z+Z4bZJEQG4XS/DJlzO4xwQhshdjz0v+fwkAMPT2+pVK2J1K7f0S6yBKIcnmErl06TO3euO1xvaISXd2wpW6Ge1GnYWUUSFAgmo4Z+ITu2rrZOE7FIoWKVpECRCjJ72p+hkYlWARZRT+27fidp0maRRw/9ZcWyKbJu5Wy5d++WU+64Z5XqzaRGvXYauRhZwdw9sHezzPp7iFzBDwE2UWa278V8xVhUr91KylVsYAohGI+Fc0bKgjmjzMvxbCxaopq0bP+5Rnth/JYsGC+L540xI1IhuJStWF8aNumh8xLiy4SR/WXrluWmAI1nWvHSNXSuQQw1xLUkyVJL154/Siab56pxcwg/s6b/qWPj7OAKXAtxGyfU5S9UTsW1Q/u2ypyZw+Ti+eNOxxNrIX2mnNK209eCZ6UhYGik4cVTMnf6UMHnUvhUb6NtuD5RkpS6JgoWrqDi228/9pATR3dFNkwazdWl10+SOEkKp9dGVXBCyvW2Lctl4dwxcuO6NdLOUcFzNX/hctKkxYcqsqEgMnXO9CEaPRZezAtfB95fuGgleb9Fb/OEzaOHdsjk8T/IFQhJoVmlGOcOXfvb+fedOnlAfv6ug0Ys6TqxWPRHk9Yd+uqzEvMOc2XRvNEaXehs3uI5jvXVuHlvu7T9SIHzAhIgARJ4hQQoOL1C2LwVCZDA20UAv+iOH/mdhuSb/iUurlL//a5Ss27757wWsBnYvnWF/pJtm0oVN24C+fDzoSqaoLwswQl+KNiQPXxgDf83CjYBvT4eLOky5nA6AOEFJ9sLbTcetq/jXk2afyjlqzQ005Hu3L4uk0YPkP37Ntu1AXUYvwLb+rt4enpJvfe7afQQoqocCU64JyIwkE6lHj6hwlT4NmIDYN0MhZj3sr0Gf6/doIPUbdjV3Exhoztj6iDZsnGxXRQWNozYgFm9oMKis7DJ//jL4YLjuCMqURGccIT9oB+624lN6q0Dk98QeN080U0lhKraDTpL2Qp1IzQADgkOkWWLJsjCuaNUGDKYYwNj9VKx9/+BWNOh23dSqGilCPviUHCyeYeRhmTrX6Zj5uIipSvUlfeb9ZI4cay/7kcuOImKJ3NnDZdVy6drNIi1Hy663kLC+ZahTqQmdfxggGTNlt/aqpAQuXb9koqWJ4/vs/NVM5hYLwvRlMWmrT+RXLmLaODJrm2rZcbUwXZik9UvykPTh54GwsvImhoHfvXf7y4VqjaKMPIMESUjh/TVNFejIDqh5yeDNSUQkUc4lADpUbYFUR8du1k3qhCBfh3YVTBnjJLbt4S0bt9XkJ7nyMMp/Pqw2iqFeSvhv5CWiEir5CmsJ5lhvu3YtlKmTbB/hiGiwlif6v8T6tGECLGO3b7TdF2U8IITXjP8hO7fv22e2IhxQJpxm05f6dzYtuUfPdXxvo3YBO6IpMNz1erHZm177DjxpdMH34tvvlIRezppOtwhGT3sS7kWTqjGXMJzJLwHHlKgIc4jZRJtfJmCEyKRPDy97D4r0L9MmfNI194/axRo+AIWs6cPkVXL/zY9rsJfoymI8RJKm45fqSk3xI9Jo7+Xkyf2mf3Fs9Dw9DO8vVAP+lyhSmNp0LibRvGgYEzwwwaekUaKN67D+1GPrUcfXge7Vh36SsKEyWXwzz1VcLJ95hvttX6uWKNyIDh17vnD/y04YW0iQnbaxF/1Rxfbz220F58gVg8v6xrGZxiinCpXa6rPVvQPYuuC2SOtP7TANzH0+WP4UdmuITBC9HCZCvX0GYD0t2kTftLIJOMeSZKmVmEYkV8oeB0RyPCFNAqEYfyYVLhoZW0zxmrkn1/oc+i5PoT6MxrPIXzuN2nxkUYS/r8eZ89NOL5AAiRAAtFAgIJTNEBkFSRAAjGTAI5wHvHn55oeZRREDeCLIczAwxd8McSGcMxfX9v9surpFVu69vpB8hcsp295WYKTbXvwqzoiNvAlOFmytJqi4RPfuUjiSHDChgCbRaT7YTeOjYu/keIXujkpXb6u/pKOTQ7EHqTMzJj8m92vw/giny1nAd3AwA8HYoyt+BE/YVL5oPcvkjmbr25Awkc4ab8sFo3CSJ48raa8XLlyTtO4wm9kjPQ3Ly9v/WUYm1zbazJl8ZVPvxohSAHB6/v3bJQJY76Xu7etpyehJE+RTvLmL60pP/hVHWl2tgIiNg+ly9dz6oeFOiITnHBvpBwiasUo2LzBx6RA4fLyLDBQo6Pg3ZE9V2Gp27BzpP4qqOfKpbMycUx//TciJSDGIGXo4cP7Kr6Ej9rBRqlVu75qQOusOBOcMD9w+h4i+CBIwDPK8O4x6kqTLou07/KtmhmjREVwwnXwfhn2+ye6OUyRKr1Gn6AfiEA4c+qg3UYMwoSKwPU66D2QArds0SRZsmCcXRQIxAtEbmgKjIhcv35JChWtKBWrNNaNJ/yzpo3/SVNpjCgOrKOcuYtqFN/jgEdycN9m9WSCMIP+w4epdYd+kjhpSqf8MHfGDv9G0/qMgvkJQaBoyWrqyTPs9z7qGWVbIH7gWQM/LIjfA75uo+mFRsHYIZoEgo0zwQnrH21LlDC5rgUjbcuoA2uze+9fJF/oaWG3bvrJ5HE/6row1g2ENd8CpdVrCal1GMNLF06Yf0eUR8fuA8XTy8uh4GTcS9M54yWSOD7x1RwZm+uqNVvoOv7jtw81Is3YzCNdMFee4uoDhmfO7h1rTf8jjQap2EAaNUN0XkSebA9k9vRhsnblLDvR0Sd+YvXUQboffL3wnAgrFk0t69bzJ4mXIPFLFZzC1r2LPmfBBiItIpsaNUXfnvcmg1ixecNi2btrnQoqWG+2zzcITRAqEXFWsWpjjR6bO/MvTSc0nrkQuSDOwpcODODBdvzwLjMqEj+MIAUcEazQJ7dsWqwRh8azH+OIenPnLa7C1rlzx+Tg3s3qP4UCjzoIIL4FSsni+ePl7JlD+mywfYZiXqZLn938TELULtIubdOrwy+oqEQ4oY0zp/4uWzYtMf2iwBF9hZ8Wop+Q+n72zGEVMiHQYH0hcjVFSqvoivtMGfeT+urhWYF/UAdE/DMnD6h4aYhJeGYjSg3pxRCR8exZsnC8rFgy1fwMxFggCqpshfr6zEAbhw3+RIUxoyDCucfHgwRRynfv3JRJYwfqGJtrMFYcyZmrsGTIlEfX2P69m9Q3zCjZcxaWLj1/FPg4spAACZDAm0aAgtObNiJsDwmQwBtDAMasfw3uYw2PDy3YgHbt+ZPTtCqIUyP/7CuXL4WltCFiBf4UxUpW1y+cL1NwQv34RbVc5Ya6Scavn/hlF1/oIzqF6DnBCSkmiVNI+cqN9CQhbFbWrpilqVW2KVTZchaST/uNVGELBqijh/eTowd3mLw0/aR4FanfpLtugrDxwJdp0zw31BS8Vv2OUqNOG02tcyQ44Qu/ej6Vek88vWPJxrULlKNhLI4bQpCAb0rxUjUEkVNIjcJm0zY1AhEZ3/wwTb13IBpMHvujbFw3z9xAYHMNcQ59RsoRNvLYbCECw9iwwegYohPu56xEJjihrmULJ8mcGUPMKjA+aH/1Wm0EYsOTgIdy9vRRSZAoiZrURuW0OvxCD3NepCVlzuKrEQOo98GDO7J6+XRZtWKmRgkZBZuwXp/8HqEY6Uxwwuaw3vvdxTe/1Yz+wN4tMmncQNPHBvfAuME0Hwb0mJtRFZyMtC544WCzCPEP97h395amlW1cO99uXOGT0v3DX/WaixdOajojPGuMgnsjlbF2g05q5gwBFabU8Izx8UmobYOZNSKRjDQc8M5XsKxGaCHa5FnQM9m5daWmX0KcQoFhN6J04IfkzEMF62X+rBEqgBkF66V+4+6aHoZoiNF/9dOICmu0WIhuNJGu1bjFR1KybC1NCxzy64dqvI2CtiG6qlqtVrq+HQlOuAfSTOH/BREVqabwl4G5ta1IAV+4StWa6msQV+GfZhxfD5+rUmXrqKCH9qAvWzYt1U39k1DvOET7ffbNWPXwcRThhPaiLVmzF5DS5eqoBx1YIe0LG+QVy6Zpup2xvuBdVrFqU6leq5WmK4I7hGx4iBkeSYgCQjoeNurOCryRxo/8VtPBjOLi6qY+RSXL1NR1AfZ/T/xFTaGNAp5tO38jxUtVVwH8ZaXUGfdLkTqDVKrSWNJlzKn+QDiUAZ48eoKdg4LUbf+H92TZwomyYQ2eXWHrGUbY7bp8qz5zMLe+dctP/vylt51XEAQtCCS4H8bhzOnDMmXsQF03KFhrzVp/qhFoEGggYCPFzJgz8H3D3C1QqJx+vkCknDXtT507ekiDVyz1H4OYCD80pCzPmPK7nDy+1+wNInqQxgrjemN+YH5FdJJoVASn40d261q6eeOK1osxxrMcXmUQlNA+iJeYv8YcR4Rg6/ZfagQSeGCO796xTm7duKzRWomSptTPJcx3fP4hBRppqloQ0ZWjoLTr/I2OGYQoeNpNHjvQrB9CNyJ4GzXpKa5urnLh/AkZPriP+Pmdt1bh4iJFi1WVtp2/0oi3Pbs2yBSbNQhRC55xSP3D5wL6cHDvFhn+52emoI412LnHD5IzT1F6OTl9IvAPJEACr4sABafXRZ73JQESeOMJQHDCL5F+l8MiD2Di3K33z5I3X0mH7ceX9pF/fm63yYFwgSigVyE44ZdybCaKlKimG1Fnm+DwjX/ulDpXVylQuII0afmR+lNgswFfDJzYZxvlhMiVL78bJ27unpp6OG7Et+aXfdwDgkPvPn/qqWjYvD0JCJBpk35WwcDYwFjTaypKy3Zf6GlFjgQnnKLUsv0XeioPEmtgsoy2wPvEKKnTZpUuPQYKomqQfQPhBcKDpvKEFpxS9/WAKWoCjlSRn/p3svO7QpQBIkc8PazG4kjBOHZkp5pXGxu7TFl95YMPf3nutDlbppEJTrh2y4YlMmZ4P7uhQKQNflHH/EL0GIQOTTx5gePgjePkkXKBCKn9e7aoUTOM3K9cOm0nNkAk6PXpn3pPZ8WZ4JQmXVbp8dEg3WihwAj3p/4d5ezpQ2ZVEBreq91a6jTsoqJDVAUnVADRCf0ODnomRw7vkIP7/tVTFxEJhKgUWw8bnLzX99txKhLCiwuiJk4yNIqnh5d07P69FChS0SYyzUjQtF61Ye18mTLuRzPSA+JVztzF1ODbSOm8deOKRkAZawDReYiOgGdNRIIgTpf7dWAXsz2or2K1JirkbNm4SGZM/UMjLuInSKqbfAiEEA2q1WotNeq01bkyffKvZkoTNtIffDxY8hcso2vckeAEsQZRQBCskA6HTfLMqX/I5g2L7NjhGqQIQ6yEMLZi6RRTVEYbChSuKKlSW4UdrAcw2PbvP6bghLXf8+NBKsLDXNnWw8nocKIkKdQbCIKIrfE92jRiyOc6tkbBBh1RfuojJFYz5+s3Lsu2zUuVDQo8dzp0/U5PRnNUrJFAi2TGlEGasmgUrPuvvp9kGjM/uH9Xhg7+SP3m9KGhGoKLlK/cUI2eEQH2MgUnRL92//Bn5WI9jCBqxs9Pnz2VOTOGysqlU+18zmB63qvP7+ZppxCBRg75wk6Yh3dWHt+Spm8eoh/37FqnwhAYQAxq2PQDKV+pkYomf/zS2y4dFKIHxgeCITy68Lw5eni7nkiKZwXmZvlKDaRh055al5GafuTQdnMcIIZ16j5AU/6iWiITnPB5AoNtCMK2J5xi/UK0xhpAuXfnuuzcvtpM30RkUrNWfaR46ffMz0usBdSHNY2IShjo37h2Ra5dvyiIfH5m49GI5yBSX9NlsKasQ4AbMeQLOXnMENgsktu3mHzw4W8qJuJzadKYAaZXGaJtEamIH3eQ3ghBC75eRh8gwmXPUVjnumHujzFDXyHwokD4a9n2cylToe5zJy1GlS+vIwESIIGXRYCC08siy3pJgATeegLwXhn++6d24hF+6cQX5SIlqjzXP/VeOL5ff2G9gS/voQVfMjt/MEAFnJcZ4YS6c+Yuou3DRvhFyvOCE469r6qCU/wE1mOad+1YI5PGDLTzWcHm5cvvxuupTPgVHD4stoIUUqH69Z8oCRJZ24ONIE50wqbA+LKsvh+5CmmKEYQPR4ITvGaQumT4YO3fs1kmjR1glyKGL/xID4IAol5Q+7fKmOFf2YlStoLTpQsn5cfv2utpTy9SsPnu8clgMwXD0XsjE5zQZ6TDDP3tIz3i3NZLxqgP3Ku+10LnTZJkqSKMUDPegxO5cMIb/IDWrZrznHdN+LYmTZ5Wen78m6RJZ2+kbnudM8Hpf+ydBXhUV9eFVxJCFIIkENzd3YoWdyhanGKF0pYKpdACLVAXaIsUdy1Q3KW4t7i7E0iCx0j+Z+3JvZkJM0noF/gp2ed7vqdt5so57zn3JmfN3mtnzZ5foqOs08nG/zZQKu4ZjRu26jVboHWHD6R6VkIFJ25imX7JaAQKQdy0xvYfsu5jev9s+HzEdImiYxQCzf4pwhgtdZr0+HToJKT3t5gD22v0xuFG71kaBV6mDzFiJq7oDFZgG/rJmwgI4DgsjZXO2nT6EKuXzcTGtXNFXGMUENfj5UunxDumbIXaaNXufaxbPRdrls8wRU+Oc+i3c8R8nM2e4MQItLYdPxShm1ESjKCiifqm9X+Y1fB4riE48fNpk77Czq0x85cQFozE6dJrCCpVaYzISPuCE33Cerwz/KkKkdyc//bTx7Kpf5bGyLTO3T+TqnL2RHVGQi1fMgXLF080RTpev0jxivjgk9FwdrEIWYzAmTb5K+z4a7mZdsfr8d3HyC+m7D0vwYn3YdXL3u9/l+AvBgxGCRGcJG137TzMmf6D6U+XEMYUZxlxyug5Gq2P/PZdiV5NDjeK4gAAIABJREFUaOMzzyhQCiB8Pl6U4EQB2iLCzRbhM6GNgk/LN/tKai2fQV6H0Y/HDu2U544pr3E1ip/d+wxH3vzF5TD+XmM/Vi+bYYr7jBrrP+h3eVduWDvf4hEVHa3INLpe736D7DnzSzVcGtRvXMPCIxYxKSGNUYFvtOkbXYnWfmRcQq6jxygBJaAEngcBFZyeB1W9phJQAq8EAQoCk8YNAcP0jWgcfnvb4s13Ua9hx6dLR0c+wb7dGzBj8jc2ooxXCh/0+/gX5In+g/R5pdTxj+Wy5WuhU/fPzKpRCZ2I/1Vwck7mKmlu82f9bFMSmgLSZ19OAX1T2Cis8I/pubN+NqMV+K0+PVWYmkSD5BclOPEb+Z++7iP+Rs/SsmTNi3c+/BH+0ZE99s5NiOBEIYcCJQ1kmc7FiJ7YTSrUFa8k5caZChNXFA3XKCNFViydgnOnD9uknPE8i89WhM0tEltwmjH5a5tKapzbytUbo33nT8QnKSGCE1MgmdKyevl0EXuNNCp2XMZPM2cxh49p1oLT5vULJMWHfkNGozDz6ZdTkCYOIXbm5K9lg/ksjVEebTt8iAqVLaKOo8Zos99/HSipmca7hOk6FHuWLZ4knkmMwChXsY5EcR07vEuOY+QWhQ+KRDu2LDeFSaYivd9/VHRUTOIIThSKp04Ygb271j4LAhFCu/cehnKV6jkUnBhB9Uabd55av4yq+e3n/rh4LqaaY0JuziibLj0Hi4eWvcZIKD5XK5dNs1krJctUQ98Pfzb7wcqOM6Z8i62blphinhFxydRazu/zEpy4Xuo27CCRVM/aEio4MVqGqYhxVbSLfW8Kw/SMq12/HS6cPyGieHBwjMddfH21+BrVl5Q5CnYvTHCKiMCsad9h8/qFTxVIiKvPjFpu3e49VKv5hjxfx4/sxarl03Hq+AGbdyjfn87OFiN565TU2IITP2M1v9E/9Udo6CO5NZ8RVqpjFODi+WOweeMiea/xmvRAY/QuBWJG4y2aPxqb1y8yv5CJjzc/T+bqKqm/teq9Ged7KCHX0mOUgBJQAolNQAWnxCaq11MCSuCVIUCD4tnTf8DuHautNi1OKFOhFt7qOUTSBawbN7grl0yRCB5rbyFWwvpo4GjxX2B7XoKTfLNcoTY6dhv0wgUnRjjt2LpSvk23jnCin9RnX0xGqrTpZez8Y51pIAvm/molJLCyUUl07jFYvGZelODEqmHfDetpmt1aNgYuSEHzXvHSsd8oArB8NU3ZHbWECE48l0LEpQunsH3LcjDlhFE9FFysNzRMjWQETYs33xNPG0eNFQLHjhwQXY3KIshwo8OIrBy5C8mYtmz602bzmZiCE6vkjR3VH7t3xggWvD8rQLVo21fSPuITnLg+zpz6B3Om/YBzFCGi05yYbpQ5ax5kz1EAoWEh4hcjVaSimyE4eXulxJbNizF3xkibCKc0adKLz1BcIuH8WSOxcunUGPbRRvU0q3eU6kRPMFZZLFKsQrweW4xsmDv9R3MTSxPuhs26YtXSaTh/7ph43zCqhAb2jOri2qC/FKvo7dq2SjaxljQfF7Rs9x7qN+pkjj8xIpzoDUTD8J3bVprRZBRfKBowtcxRYwocU4YpoDlKqWvYrDtatOn9VLoPI0nok2cd4cR7enr5wI0pZlLJ7OlGb7I2HT+Uim72Gjfzy/6cLBFO1p5zEuE04DdzU04jaPqO7bQS8yyRR7VF6GOEzvMUnOo17IBWz1FwWr96HubO+MGGAQUlehEa1SVj8+N6r9+ksxTGuHzxNEZ9/55NhBNTIrkmHHkC8ucUnJgKyjX9ogQnitDzZ4+U6paGwMa5ZB8odjsaL6Nem7bshZKlq+PG9QuYNfUHHD280/ydz6hm/l7KnqugpKkzJY7vWqPFFpz4cwp0P3/zrvilGa1K9WbClWmeh/5mFddIifhr3Ly7+F3xPnwGJcJprVWEk4zBS4pmOEqRZ7/eaNNHfv87GqfDB1g/UAJKQAk8ZwIqOD1nwHp5JaAE/rsEKBqtXj4TK5dMtildnyqNH9rRVLVMDdBU19JYoe4fzJnxI86fOWLlT+SMcpXqoGvPoWJkzWZPcGLK1ODhM80qPbt3rMHUCcNsooVy5y0uVatoAM5NFP8oZbnqkGjz3v9PwYk+LscO75GIMKbJGI0bk379RyJP/pLyI4oFc6Z+i80b/0RUdGlq/hFdsnQNdOxGDyffFyY40f/pmy+6S9qI2V8vmlx/JGbSjpqnpw8yZ81l40UT+9iEC05R8m08/Y9u3rgoEU8UZc6eOmQjWmbOmlvSLlgdym6LisLmDQsxffI3ZrqUVFErXglN3+gpnlVM3fvxqz4239onpuBE36FhgzpKGp/RuKGiIFOnQTvZ5McnOIWFhWL9qtlYumiimXIiAkC5mqBo4evnjxPH9tsYW/NepuDk7SNpeNMnf427QTFRGexH17eHSgSgdSQSBRxjE8fICFYNNFJZeBxNw6vXbG564sRmL5vRjNmRIgWrpcXtv8N+s+plcJBls8r0mirVmooISJNj8ZLp1F+8lujXxEp5FEDrNeokzxarZrF5pUiFDz/9zUZsSQzBieNeNG8M1qycaa4higtVa76B0mVqOBweOVE8o4jhyDTckeDEVMMxIwfg6KGdJlpGa1R7vQWKl6wiJsv2Gj3WGA0ZW/Q3jhUPp+jUSusIRj4Hg4dPg3eK1HIo0xd/+fH9aA8ny9ncsFd9/Q207dBPPMGeFpwsnnOdug2S97URTcVoIkPcEm6vN0eLNn2FC3+XTBn3JXZuX2WKeeT2PAUnjmX/ng34/ddBNu8SFgqgWT3Xm70lS8GIIgoFdb7L6eF02apSK33lajdoj8z09bKz5Mkvddr0SJcukzxrt29dw6Tfh+LY4RgPJ0YVde01RJ7HhLaEeDixGt/Ceb+Z0aIcC9MuGWXpaK0wspCCEnlQbOWXJvyyiY2/U/MWKIXGzbpJ1T4Wu5hKg/ULMZVr7QlOFLwYYbfizymm+MW0cHq2sWoghTw2fgnF1FAKoeRGAXTVsmlYsWSyOQZL8YJqEoHl6upqFxc5s5oszcO1KQEloAReNgIqOL1sM6L9UQJK4KUhQEHkyKFdsnm9ZbWJ5gbVN31mNGvRU/6YdXVzx+ULp6QC1Imje20iSLzFkPRDqbBmbGy5EeIf4JFPIs2xunt4ovd730mVmRvXLmLG5K9EwGKUg9FeZsGJlfgCA2+JyfrZUwfNPjOqpmyluujagxV4PHD54in8+tNHNjz5xzKrGjV+o7t8g/yiIpy4oZ84djB20LPGMAx2dkbNOq3RtEUv8JtvY0fFY+m54eHu7XATbL1wEyI4Uexg1T5WNqQJL315+DNGBFD4OHhgq3lJlhp/p9/3yJW3qN3ng95NE8cNxY4ty8zPyZKbmdeqNZFv0xmpx/FGhMf4m/wvgpOffxb06jNCUv3CwkOxfs0czJ85ysZriZtWmkWzUhQbN52cf2t/pZy5C4sHCoVUepgsmj9GRFmjn0wVpdBauWoTebZoBj1/5kibymKG4MQIsAvnjmLimCFm1S2LiOAk5t8du3yKLNnzSl8Cb99EYOANZM9ZQKILTh3/G2N/+cQmmoNCCiNdxDjcyrj90eMHcIpyhoenZ4LfV6wSx4ICUiUOURIlki9/SalAR1GE5vy9+30nJunfftnDFL6YPnfz+mXcDrgi96KB/sAhE8F3i9ESQ3Di2mN0GitkGVGK5EZvNJZcZ3RYTPREFEJCHsv7idEXxrvtWQUnzueSheOx5I/fzbHwWsVKVkG7zv2RLn0m8xnkve4G3ZZxWxuPO5qAM6cPYcKYwbhhVWWUc8iqiTVqtRLPLUaajP11AB4/jImWo8hneW6ayqX5hcMfc0fbvIspHnTsNhC5chfFqRMHxLuOz7IRmfiyCE40uP7pm3eiPdAspChy0NuL7xwjSon9Dgl5CL5HGNVlNHpcjf/tM+zbs978mZdXCtRr2Am16r8pkUNGexIRLtGi/NLAOhKHxuMs3kCx2Wj8oobphC3avBtvZKBxTsDNqyJ+Xbl8KqYvKXzQvvMAlK9UV65z9NBu/P7bQNO3T9ZvzoKS3pcnX3GbfvFdw/GK8BYdfcsI5aWLJpgCHeexZt02IpozUorrhWnDTLc3mj3BiZ8dP7oX40Z9aqYjpkyZGpWrNRWPOaOQRf6CpeTdx2ff0ocn2LNrPZjee/9ekPyMY8iYOQ+6vT0EfFcajXNmqWzp5FBMS/DLSQ9UAkpACTxHAio4PUe4emkloAT++wQYbcBvJGnAbF1+miNjmgn/WKVg8vBhMB4/emiTCsWNS7ESldGuyyfmH5TGH6KjWOL80X0TkKSueKWEp2dKPHx0Hw8fBD8F72UXnLghZOUc+ucwUsVoFAyKlXhNqk4d+me7iE7WKWOpUvmh17tfIX+hMnLKixKc2AdGw0ydOBz3o7/Rlnl1c5foCvrpeHmnEnGEKVysakcTdW7442vxCU48//atqxgzaoBUyStcrAIqVWkk64SRV8v+nCQeIkZjWtzb7zPCySKWxG4UxGZO/hYb182L+cjJSQQNRjPcuX1Dys/fuW0pF260/0Vw4pqlOX2ePMUQHhGG40f3ISTaCNe4fuEi5dG55+dgaiUbxZZff/zQppIhU7LKVagjqXfpMmTF0oXjsWHN3BjTXAoQxV9DjTqtpELUhjXzbM7nda0FJz6zf8z5BZulZHyMYMv+MpKheOkqCAsJxcG/t0oUBwUliirBgbcwdcJwWaPGs85NbMYsuaRsvX+G7BJ1xFTMPTvXoNxrdaXPRvWr+NYEoyZYPY9V7ihmsz9MReVGnWuRYiJ9mShyDvusoynKkg9FKI5F/IXKVMfb739nI7okhuAkazLgGiaNG4rjR/bYPKOMnqhRs4WkNVrm8bg8E2Uq1hJTeCPl7lkFJ+M5YHVD3tt4L/CdmjNXIanUSB84puqxkhyrhTVq3k0i3uIyaed1uRmfM+NnbNm0yIym5M/d3DxRtkItuLl7SHU2Co9Go6CWJXs+SYFmtIiIcIw2HT/MjLjjseyfd8pUIrY9enAXDx/dA1NKjfayCE6sejZj4tfYtmWZTZoZI5AqV2si7weOmVGJu3asAt/F9NKzpJFSh4/CxrULQEN9699XHh7eKF3udUkvT+7qgfv3A8W/kO+0Hu+MkMINhujECFxGDbEyqfXzyDXDymw58xSGp2cKUHyJK3WTIg3TL08c22dy5jxQ8Gb6Hn/HPHh4F9MnfoUDezfKs8rG3z9+vhlRo25rZGNxBCcnXLl0Btu3LhPBsGXbviLYsG+rV8zEkgVjzahhssmVpzBq1G4tgtayxZOjK33GvFccCU4U2vh+PxndX/49kDqNPwLvXJd7Uexjvxu/0UO+aDFa0J2bGPfbIDnPupIrv3QgLxbq4LWuXz0vlWMLFikvnpJcz9qUgBJQAi8jARWcXsZZ0T4pASXw0hCQKJTzJzB31k84cXSf3Wpi9jrLP7ZZLrl5y94oUqKSzebQkqbwnnwj7qjxD11ew1rketkFJ2PDOmvq92KCnBCjWkZ51KnfDnUadpBvkKW63OGdmDh6sJTkNtrzqFLHazNigpW7mErBzVlcjSmRteu3F7+P+CIs4hOc7gXfEUNjlqC3joqgAML0G0YKGFFXFCUoyDAqgSk89poRnTJ57BCb9Jn4HqT/RXCK79pMY2N59ao1W4CVr9gCb9/AxLFDxK/KWnSkaEN/k/qNO4uB858Lxj6Tmbu14MTN3OmTf2Pm5G8kysn6PrH7zHSnmnXbyn256WOlxSULfwejKeKqisfrUPyjd1GO3IUTVGUs5PFDLF08EetWzrZJazT6xOgHbvb53I8Z1R/7dsVElRjHcN3xWeEm2dqrJbEEJ6bVsUrd/NmjzAgLR/PMDTjLzbPPFPLY/o3gxPmhUE3zdIqtcTcn5M1fAt37fClpX3E1XpfRY7On/RAdfRQjEtg9zwlIly6LeEOVLF3NnNNLF0/h918+talWGvt8Ch/MLnsSaRE5XhbBiX05ffIfzJ3xM86dPfyU2X7scbi4uKJb7y+lep6RvnXzxmUxuqY4T3+5uBo51G7QTlLQ+G5n4/PItTxr2rcIDnp6frneCxWtiG5vD0XqOEz9mbrISDIabtsUDXByQvmKdSVFj+8RRiFRILt25Wyczz77xjVEz8NCRcrJfLMSK98b1r974nvPORKc2F8+R+tXz7VrYs60zm69h6J4yao27w/yorBK7y3rSCpH/WBqKT0lGYWpTQkoASXwMhJQwellnBXtkxJQAi8VAQon1y6fk+oxhw7usKmaZa+j/MOVpY7faPsOiharJBEz1i08PFw21KtXzLB7LZ6fPWch+Qb//JnDpsj1XxCcKJBduXRajFeZahI7KsyaAzf7jI6o16gzUqS0pHG8aMGJUVnXrpyXdEiawVobDNub29Rp0uP9T0aJeXVcLU7BqWAZXLxwQiKSTp/6J961niVrbrRq1w+FipZ3aNTLizAFY/TI/pLWaU9kYfSAu6c37llt6v8XwcmIYLB3L357X6lqQ7zR+h2bFBum6NCjhFWgKMAYjeJFhSoN0bHrp1KGnJs+w7MoNiCOg8cb3mX83Fpw4n9TODl6aJeYj9+8ecnhxpNjYNROz75fiT8WhRum7C1fPBl3796Jc26YhscIp8YtepgRIXGdwPfIji0rQHNyI6XGOJ79YPRc3YYdpa8rl04Rf7bYoq23dyq06fgBKldrbOMZlViCE6IgQh8ZMNLswQNWcIyJ3Ik9Pg93L7zRtq+kHXEM/0Zw4jUZ/UXxldX4WKkrrsb5p/hapUazeIVfbvopblJwoQeQY/HRCSxd37BpV0lBNfz22I9Hjx5i3syfsDWW4b7RR4pLrJYXHHxH0jl5j5dJcKKQfmDvX1i8YIxExcTXylaoI2sxbbSPHcWdC+ePizcSn6m4BFxeWyordhmAXHmLmKJocPBtzJ76HfbsWmsTCWb0JWOmXOj9/rfIks2BR1307wZGFjLF/cE92wjgnLmL4INPf5OiCizewcgfeijRgD/uteSGajVboskb3SWVkALPrKnfSTqzdTp7zFwnFz+30JCYaGZHghM5MV17+qSvbN51xrWy5yqEt/t+JR5wsRsjhJkCvXj+WATeuREnc641vodYBZKFGbQpASWgBF42Aio4vWwzov1RAkrgpSTAPx6ZdkBj4X2714uZqnV6ADvN0P0UKVKjcLGKqFW3DbJmz49kpqm47bBuB1zFnBk/4eD+LWbqkOHFUKT4a7Lx2bVtpVS8M0SQ/4LgxFGS1fVrF7Bu5Sz8vXczgmKV1DYMTqtUb4qKVRpIJS6jvWjBydLfSKkOt3HtfOzZtU4qEMXeVLm5e4rHECs3Va3RHPTciqvFF+HENKqzZ45g8/o/cOzIXty/d8dMATGuS6GSaVzcDLGcdlzpJpZzosTDhN/uM+3LSCkh73T+WVCrniX9a860702x5n8RnDJmygmef/L4PrNiHNdwCp80qFCpHho2feupiCxypSDJKoWH/45JXWPvCxYqg74f/SzjZNrZ/Nm/4E7AVZu0ElZ8rFy9iZj3brFKmYstOPF63CgzwoXPEA276cFl3dhXmsNzTuvUb2/2lUIWU3LWrZ6LKxdPPxXVQZ6MRKPf2uu1W4kHlLURuaN1wbEz8orpWVevxBjV83imML3zwQ/y7mBjWt/YUZ/YFA3gzxlJ1KXHEOQvVMrmNokmOEVfNSw0RKJSNqydJ+KoYaRu3FTSg1KnE7PjOg06iGEx278VnMiGgunOrSuxcf0fuH3rylPiLyPQeM9iparI+5Vrz9oryBF3it4njx3A2lWzJB2LlcCsGysgZs2RH7XrtZNU2tipSezb2dOH5bk6c/KfmH45QVLBKNBwHTDt+q+Ni0QkfJkEJ46VAgbHvmb5DJw7c0SeBet3HAVcipk0xq5Zry0KFS5nI17wXcLiCutWzZZU1HvBgTZfJnAe+I7MkDG7pOqRifElgryZIiNFQGa6Nb21WEXQujFys2ffEShc1LL+HTWavC9bPAFbNv4pfm9GS+mTFoO+mAr/jFnlR2Ghj3H44A6sXDYdVy+dlvdd7PHy907e/KVQs15r5M5TTAqAyFo5fkDE3rOnD5q/4zk+Hx9fVKvZHOEs2LFmnghbbI4EJ37G1D365p0/e/Spdw85sUAFDdTtNc4Zha91q+fg4rljNgI7j+ecpfTxlVREvttZsZF/g2hTAkpACbxsBFRwetlmRPujBJTAS02A35jzW+ITx/eLuXdg4E0xHk2V2hf+GbOJJwSjX9w9Y8xU7Q2If/zSs4RGqudOH8KD+/eQ1je9+BgVKVZJPCVoJs1qZUzTYLqGbHILl4OXd0r5Q5gb9zOnDyIiIkJuYXjUsDy5tSdEQoDSV4mpFxFPLNdyjva7yZu/pBmhdevmZTFCZSUdo6XySYtS5WqKp0Tsxj/IL5w9Kpv9a9fOSyW2VKnTIlu2/ChQpKxsnu2V1qaYd/TwLjAahrEVHDu9sgoUKgufVGkl1ex2wHUcP7oHj6Mr9MkxPmkkooyRU2x3AizXCQl9bHaNm8uy5WubxxgfcD6YLnL14mkcO74PN65dwN3gQCR3c4O/f1YwpY+bEqZ8xOcdw2syYoP9u2vlDcW0MlaNYyQFG+/JjdflS6dw6sTfkrITHHQHyZMnh59fJknJLFy8Inx80iS41LVsDK+cFX8dpmxGRkUhW458KFq8MrJmzwtWkqPQYzDx9kqBoiUq2xgFx55HbsJodDtryrc2c58rbzF06f6ZeHIdP7ZPPK64+WIkFr1h4qogFnDrioiR7CPTB2nQnid/CbxWpZGsN27auVnbu2strl09L4JO1mx5UKxUVYkeZBTU2TPcEFqib2hkzJLgjDqybtzocsz0wzp79oikylFMkec1U3ZQxKWvy1MiQ2QkgoICcOLYXlw8f1IqCPJeadKkQ8bMOZAnXwmpksa0wWdp3DAz4oapY9ZxQ+7J3VGiTDWkiBZf790Lwt/7Ntnw5hrn+uc7wNrYmfcPDwuTNNbA6Ap4/BnXW74CJaVCoSX6KBxnTh2UdWYtlufJWxw5chV8ahhcS0F3buDY0b3yrrkTcA0RT54IgwyZcyJP3mLRDBjBaSlXxrXCinPXr8dUKuTP6cdEr534BCK+S+/wnod3yXNxh/5KUVHwTZcBmbPmFeNnrrFnfb8ZghajLvlOvXHjMqIinyCtnz9y5CosTPl+tTaGtwZCXvzCgc/V+TNHRVhjtbYCRcqhUOGyEvXCdx0jgZ5ERsp16FmXO09R+Yzrmb5YFOKNeXcCI1kLyJietZHzmVOHRAy0FlL8/DKKaGZPeOBxjx4+wKkT+3HuzGHQxJ7v6FSp0kqUDecnW46C8PDwdDhPYaGhuHjhuAi5HAtTkvm+Te+fRc7Nna+YfIFgjyPvz3X/z/6/cP7ccdCriOshddp0oHhdolQ1sFprfI2G9ocP7cTJo/vkix/5MiBzTtSo0xr8fWQ0ztn9B8Hy7HO8TA2MCAuXZ5/PMJ99Vv/kM2y9Lnkeo+HoSWUYwfPLBhY+4JdIfA5Onjhg+hR6enqjcNEKsn5iN/69cEJ+n1y0ed6dnPhMFEHO3IXifLezL/xdcvLYflw4fxQBN6+AEdIpU/kiE8eQp5iMwfIFSNxVMuPjqp8rASWgBJ4XARWcnhdZva4SUAKvNAEaxFKg4Df/jJDhpoKRGfaEl7hAcFNHYYWmuNwsc7PtaNPzXwTKTQY3kWFhHGOk+IJwc2/tP/OyjYvVA0PDHssGnVX2OK8s1R7fZvl/GQc3pPxGmwIU559V/8jq33LiuuS3/NzcckPFiIt/239HghOjId77aKSUQKfvFKO2KOix7wm5FzdToSGPhDN9qpjGFFuA5Dh4bV7P3c1TohD+TRNxLyJcxCaOh4IFqybG96zxPIMl72t5zt0SFNH0b/r5Mp4jDMJCpRIhxR8LO87x84um4NpgKhjZOzFFLbmbcP9f72mIvKH0IuJY5LoJW6+cG64hEcKjIp/53Jdnbil0h4MMGAXId4P87nqGZ8vyTg+xPLsuyWRu+I5MiOjBuTV+d1Ii4XriOyO+ZzG2ACjXCAuVZ5Hr0ZEIaT3n/HfXZNHPsJ0vSazvwS9ymDrHxnfFs4qciTnfxhg4ZiNlMyHvr8Tsg15LCSgBJfBvCajg9G/J6XlKQAkoASWgBJIAAUeCE7/tf++jn+GbzlLSW5sSUAJKQAkoASWgBJSAErAmoIKTrgcloASUgBJQAkrAIQEVnHRxKAEloASUgBJQAkpACfwbAio4/Rtqeo4SUAJKQAkogSRCIEZw+k7ScIyWLXt+vPvhTxrhlETWgQ5TCSgBJaAElIASUALPSkAFp2clpscrASWgBJSAEkhCBOi5wmqKa1bORJhVdSmaqbdq955ds9wkhEeHqgSUgBJQAkpACSgBJeCAgApOujSUgBJQAkpACSgBxwSigIcP7yE4OMCmIhZN7tP6+ovpsDYloASUgBJQAkpACSgBJRCbgApOuiaUgBJQAkpACSgBJaAElIASUAJKQAkoASWgBBKVgApOiYpTL6YElIASUAJKQAkoASWgBJSAElACSkAJKAEloIKTrgEloASUgBJQAkpACSgBJaAElIASUAJKQAkogUQloIJTouLUiykBJaAElIASUAJKQAkoASWgBJSAElACSkAJqOCka0AJKAEloASUgBJQAkpACSgBJaAElIASUAJKIFEJqOCUqDj1YkpACSgBJaAElIASUAJKQAkoASWgBJSAElACKjjpGlACSkAJKAEloASUgBJQAkpACSgBJaAElIASSFQCKjglKk69mBJQAkpACSgBJaAElIASUAJKQAkoASWgBJSACk66BpSAElACSkAJKAEloASUgBJQAkpACSgBJaAEEpWACk6JilMvpgSUgBJQAkpACSgBJaAElIB5mOdLAAAgAElEQVQSUAJKQAkoASWggpOuASWgBJSAElACSkAJKAEloASUgBJQAkpACSiBRCWgglOi4tSLKQEloASUgBJQAkpACSgBJaAElIASUAJKQAmo4KRrQAkoASWgBJSAElACSkAJKAEloASUgBJQAkogUQmo4JSoOPViSkAJKAEloASUgBJQAkpACSgBJaAElIASUAIqOOkaUAJKQAkoASWgBJSAElACSkAJKAEloASUgBJIVAIqOCUqTr2YElACSkAJKAEloASUgBJQAkpACSgBJaAElIAKTroGlIASUAJKQAkoASWgBJSAElACSkAJKAEloAQSlYAKTomKUy+mBJSAElAC/5ZAVFQUQh4/wpOIMJtLJHN1g7uH57+9rJ73HAlERIQj5PFDICrKvIuzSzK4uXvCxcXlOd5ZL60EnheBKDx8eB9RT57E3MDJSda0q2vy53VTva4SUAJKQAkogVeSgApOr+S06qCUgBJQAv89AmFhYVi/ejbOnPzHpvPFy1THa1Uaw9nZ6b83qFe8x+fOHcW6VbMR+uihZaROTsiQMTuq12oJX7+Mr/jodXivIoEnTyIwb+bPuH3rqjk8T6+UqF6zBXLmKQInJ30PvYrzrmNSAkpACSiB50NABafnw1WvqgSUgBJQAs9IIDTkMSaNG4zdO9banFmvcRe0bvfe/9tGLyoqEk8iniAKligebjgZvePk5PyMI3z1Dj/49zaM/+0zPLgfZLLJnbc4OncfhMxZ87x6A7YzosjISERGPgEj9GLWR7L/t/WaJKA/x0Eyau/Lzzrg4rnj5l1SpfZDp+6DUKJUNZ3X58heL60ElIASUAKvHgEVnF69OdURKQEloAT+kwReVsHp+tXz2LdnI8LDQoUr0/tKla2BdOmzJPnNZ1IXnCg2Xbl0Gof+2Y6w0BBZHylSpsJr1ZrAw8PrP/kcJvVOq+CU1FeAjl8JKAEloAQSk4AKTolJU6+lBJSAElAC/5rAyyg4MWpl2+almDn1W4tXEQBGO3Tr/SUKFy2f5KOckrrgRHHirw0LsWDOL3gcnVbIlMIBQyYhVWrff/0s6In/fwRUcPr/Y693VgJKQAkogVePgApOr96c6oiUgBJQAv9JAi+j4MQIlj8XjMOKpVMQEW4xM1fBKWZ5JXXBKTQ0BCuWTMbKJVMQHr0+VHD6T75+zE6r4PTfnj/tvRJQAkpACbxcBFRwernmQ3ujBJSAEkiyBOISnFq9+a545EREhMk/XZyTwSVZMjg72/dRioqMND2XDKD0XLI2/KWYhGhfJnvH8D5hoaGYOv4L7Ny+GvRysghOvuja6wsULlIeTs5OkP856IejyeS16fvDzS3/neNwcXGVfzoyJeZxRh+sr+vsHFMNzv4xTnJN47r2jolhE4UnTyz9YnNxSYZkyVwdrsm4BKdMWXKDjC1jjISzkwuSuRpzFrfxssHnSUQEInluAvgYnTTGZ9xbxuHsAlbPi4tv7PVgYWZZX+x/REQEaCjNayRLllx4Pnp4Dwvm/IotGxfLZ2z+GbPhk88nmBFO1teJAcn5jxTWxnmWNW3xBkuoMXXsdW7bZ85luOk/lszFVZ6ZhFxbfKmecLwW7zKuA/4/9vPmeE2Sm+0c2193MYytF1nM8xEh7NlnMn+2+YvhaKwFPnNOTi5Intwyf/bavxOcOJ/kbVkjfCcIs+j5jO+lzjHKeohe7xafuGSybu29W+y/3+yzjO89Z7smLWMgJ8tzkwzOLi4O37PxjUs/VwJKQAkoASWggpOuASWgBJSAEngpCDgSnOo37oxiJavg732bceHccdkQeXp6o0DhMihesgrSZ8hmsyGil86BfRtx8fxJESvYXJMllxS4vAVKggIN77V311pcuXzGRnIqUboa8uUvibvBd3Dm1D+4ce0itm9djmtXzpmM3Nw9UKRYJfj6ZZCqbDlzFUaJ0lWRPLl7vBy5kb5z+zpOnzyIY0d248a1C6DXNDeXmbPmRuEi5aQSVkqftE9tiANuXcX6NXNt7uHh7oXX67RGipSp5ee89vYty/Hw4T3zuFSpfFGmfG3pL+9/4dwx7N+70YzI8fJKiTLla4on1bmzR7Fv93oxTCbnIsUroX7jTrLZt9eeFpyckb9gabTp0A9hYaE4sG8TLpw7IdFhFK7yFSiJMuVrIUOmHGK8Hrtx4x0cRPYHcejAVty6dUVEDx5LIadYicrInbeYjDe2YEBB6E7ANVy5fBZnzxzC+bPHEB4eKpoihYqMmXKgSInXkCdvUaRImcbmfN53x9YVuHzxtClUFixcFkWLVUJg4C0cObgD+/dsxKNHD+DlnRI1arXEw0f3cPvmNezdsx6XL5w0TcO9vH1QtkJtcJ1QMMhXsBSKFKso646NqZlcm0cP78T5s0fx+PEj+XlyNzfkyFkQBQuXQ45cheDplSLO9RQS8ggH9m7CpYuWezs7OSF7jgLyrDx6/ABH/tmJIwe3IyjotnzO+S9V9nUUKlLO4bXDwkJw9fJZHD+6FyeOH8CjB5Z1xDWSv1ApFCpSHpky5xLhitfk+t27cy0ePn5g9tXb2weVqzWRSECjUfQ4d+YwuF54DzayyZOvOAoXqwhXV8v64rMQHHwbZ078jSOHduLG9UuyDnm/TJlyonCxCshXoJTMgXV7cD8YO7atlPUvLJO7oUSpqsiWoyACbl7Bgb0bcezoXoQ8fgT2jwbgqdOks8v3WQUnjufyhVM4eng3Tp/6R1IruTZTpkyDfAVLolDR8kjvn/Up4Zai0YMHd3H92kVcvHAcZ08dROCdWyI88XwfH55fWt5z/hmymeezf0cP7sTJEwfwJFoYosDFZ6tYycrmOuPgIsIjsHXzn7hx46LN/PAZZJ+MZ4hr6cqlM/JOOn3iHzxm+rCTZd65XgoWKQ//DE+PId4Xnh6gBJSAElACSZ6ACk5JfgkoACWgBJTAy0HAkeCUN38J2QBR9DGiQSwbdHcULFQWTVv1QvYcBc3N06NH9zFr6vfYtW2leby7hzeatuyJmnXayMaNG9Sp44eL8GIdNdSuc3/UrNsGJ47uw/TJX4vgJKJVdAUyg1SM2OGEKjWaok37fmDp9LgaN4qnT/6DDavn4fixvSIKcdMZc01neKfwQcnS1VDt9TeQNUcBJEuWzPycIszwzzvZ3CJVmvQYNHQi/NJnkZ9TMBo78hME3LoSfZwTsmTLgy49hiBn7kKymSWXGVO+weNHFpEgdZr0aN3+fYmsWf7nJBEcJErDyQn1GnXEG236Ooxysic4ZcuRH7lyF8axI3tx6+ZlmzlzdbUIAc1a9xYByLpxHijEbFgzF/8c2Ir79wJNEYfHySbeJy0qVWmI1+u0sQh+0Y3zuXvnGhzYuxkXzh6zsI0WG635+qRKi/KV6qJ2/XZI6xtzPkWtCWMGYc+OtcKIrVrNFqDYuWrpNOzavgpcV2xp/TLI+SuXTsX9u0FyH6NCXez1kcw1Oeo17IgmLXrKXN67G4Ttfy3D5g0LZY54L+tzKTym9fVH8VJVUfX1N4SRoyi++/eDMGfaD9i1fbVEpPA4ijcVKjfA/t0bcPTwLjx6yDmOqZ6X1i8jGjV9C5WrN31K8KP4QbFx07o/cPniqacq71F0zJm7sKwJCpF8jm7euIRxoz7F+XNHzbnw8k6FXu9+He1xZokiYurhqqVTsWrZdISGWgQ2T88UaNaqF6rXaiXX4vNx6cJJrF89F4f+3iZijPUcMtInlY8vyr9WD7XqtUWatP7mM08xdvxvg+T5YuPz3qxlL+TKUwRLFo7HiWP7TFN3CmYDhkxESp80dh/XhApOnDcKNTv+Woa/Ni7G1StnzchAY71SKMudp7iItgWLlDOFNd7jzMmD2L51BU4e24/AO9fNaEfrNUQuHEPdRp1E7KOQxmdz66Yl4hv28MFdOZzPbtkKtdCl51C4u3uY4woKDMCPX/XGlcunzZ/lyVcCXXp8joyZc8rP5NnZsRqbNywS0cmIbrJcF3BN7i7CYH32oWiFBEXI2QWrP1QCSkAJKIEkSUAFpyQ57TpoJaAElMDLR8CR4MSNdCQFn1iiD0fADXrx0lXRocsAM2KBwsDMKd9h57YViHxiSQ1x9/BC05a9UKtu2xjB6fdh2Ld3g82Gv30XCk5tJcJj2sQRIjjF16rWaIY2HT+Ap6djwYmbuGNH9uCPOb/i0oUTErXjqDHag1EuzVq9jew5Y4Q0bqZjC06M0hj0xWQrwekIxvxsLTgBmbPmxVu9hpqCE7nMmBwjODGSpliJKrh4/hiuXT1vdosRWxTgqtRo5lD0iC048WRuitkY4WSvUWho9EZ31G3Q3ozG4OadQte8WSNx/MhuM/rK3vkUNF6v0wpNmvdAMldLut/F8ycwZtQnuHn94lPiT+xrMDqmbsOOqNeokykAcD7G/zYQe3aukdQottx5iqFg0XLYuGY+HjwINi+TO29xVK/dAnOm/4gH94LiXB4UDHgfrj223TvWYPH8MaBAElfzSpEKXXsMlsg5rnF77f69IIuwun2VKcwwqoZr/XbAVVM4sz6XwgQFjN7vfYe0fv7mR6EhIdi0fgHWrJiJoMCbDhnyWcyaPT86dh2AXHmLISI8XOZs3apZ5jmM5GreujcaNO4i6Vhs7Ovsad/L+A3RmBF1nbt/JkIM558RaYsXjMGxw7ttRMrYY3dz88DrdVujfuMuSJEilXx8SwSngRKdw+aSzBUly1SXFNyD+7fGiChOQOmyNdGz71fmOo19/YQJTlG4fz8Y61bPxcbV82R9xBYdjeuSB6Pc2rT/ABRjjVTMpQsnYOO6BQgNfRznWmB0X/6CZdC240fIki23vAbPnT2CyeO+kAqJRsuSLS8++ORXpPG1zCv7c/zoHvz644d49NAilvLeNWq3Rou274jgFxryCGtXzsL6tfNxNyjA4RgollKo6vb2UPimyxxnf/VDJaAElIASUAI2f3ucOHrI8peVNiWgBJSAElAC/48EHAlO8XWJAgc3n42avQVGlLyMgtP1axcwddyXOHnyQLyCCMdL0em1ao3RoeunpuDwvAQnbkIZecTNuRHdwz4wba3nOyMkasaR3409wSm++eK1ihZ/Db37fQd3d085nNE6MyZ+jX171scpxhnXTpvWH/0G/ApustmYxjRtwjDx2orty2WvP/4ZsqPvxz8ic+bc8rE9wYlikWtyN0mBsxYTXqvaCKXK1cSkcUOfSXBiNMzc6T9gx9aYyDt7fSMfRtkxsszDw8shTnuCU3zs+bmbhxd69f1KIumMdvLE35g0ejBu3boc7/qkgFK1RlN06v65rIujh3bhlx/6SbSP0YqVqoLe731rzi/T2iaM/hynTv5tXr9I8Yro2nMo0qRNL4LIgjmjsHXTUksaZDyNKWaM0slfqIwcGVtw4s8YASk+aeEWPzI2J2cXvEExrElXhyJqQgQnHrNr+xrMm/UT7gXfia+7IoDVqf8mmrXsLf2i6MZosplTvsW9u4Hxnk8R8c0OH6FyjSYi0jKCzxDVjShJCt7v9/9Z0vDYOPYVf07F4gWjzWeKa7pzj88lSpBzt2/3BsyY9DXu3k3AGFxcULlaU3TsNtChCBrvQPQAJaAElIASSHIENMIpyU25DlgJKAEl8HIScCQ4UZTImbuI+JjQg+XI4V24Jxuk6O9LnJxQsHAZ2bz6pcuUCILTm7h25Xy0d9NZHDu8x0wDko1scnfkzV9SPGq4actXoATKVqwDRl7Ya4z0WbNyJpYvnij9NxoFHXoSeXimwM3rF3DqxN82m3am6L370U/iicT7PC/BybrPTDNKkyY93Dw84e2VEm+0fQcZM+V6JsGJUTTeKVKJ545XSh9cv3JePGSMaDPej9EtA4ZMsKS1RUVh7+4NmDhuCEKi0/yYy8Nqb/RKyp23KM6ePiJRNDdvXpHjuelmBE3zNn1EOKAgdOLoXsyY/K14MGXKnFPWC8WVq5fO4PDBbXhw35J+xMZUpy7dP5fUMjZ7gpNxLL2YKIqkSJlWNvEVKzdA3nzFsXnDYty6cRmnTh4QUcpoHh7eKFriNbi6ukvaWpESFVGqdHUEBQVg7KhPzLQvHp8tRwG06/QxMmXNLRFwO7euFLGxQ7eBSOHtE+eD6khw4vm+6TLJ+PlMnT97xOLJY9XqNGiPNzt9LD/hmpw0bgj27FpnRhG6u3mgZNnXUaFyPVnXm9cvwv49G8xoHKbmfTxwjHhx3bsXiB+/6iPeYEbj5x99+hsyZs4lPzp7+hDGjOyP2wGGx5K7RLk1aNxZxIsjh3Zh/OhBuBt0W47nnDIyr0r1JuKpdvrUIaxfMwfXr9LzLBJubu5o1vJt1GnQQaKo7AlO5nx4ess6YyQfvY4YbVagUJn/yTQ88M5NzJ3xE/btXmeKOVzzpcrWEDGHgtSGtfNx8MBWs7olU/n69PsONNNn4zWmThgu0XkZMmYTVr5+GSUajCmAF89bfNSMRp+1br2HiYjHdUhvpllTf5AoJTa+I95o3QcNm3WTf2e63fjRg/HP/s3mNVKnSocPB40WoZYi04TRQ3Dk4DZTBOS7rULl+ihfsa6Iz+vXzMPhf7aZqYLJ3TwweMQMZMmaJ861qR8qASWgBJSAEjAIqOCka0EJKAEloAReCgKOBKcSZapLOopfuoySpsUS9KuXz0RYWEwqSuaseSQ9h4bSjx8/+J9S6mrVaxddMSoc588fF0+kwDs3TEY+qXwlSqBQ4bJSQYriBzfNjqKAgoMCxDPpwJ6NZgQRBQ9GC7Tt8AG4ibt18wpmT/1WTJWtG82+u/f5Ujb9z1VwcgL80mVGwyZdkTtfcXh4WCKP6JlkGDrbWyT2IpyY5kePIxoTu3t4SkoT/WbIwWhk2P+zceC8hYeHYcGskVi7ao6ZGsaIjs7dP0fhYuUlBZLVAlcunSIpTE+iK+hRhPzk898lhYwtLPQxjh7eA2/vlPDPmF2ik/gzRpdRHDh35oh5f4pi9Rp3RIs274oo5EhwonhUpkItvFa1sXgrUdiiYT09glgBjnMy5fcvbVLkaK784cCxZpU6Z2dW+kuGO7dvPCU4UVRjel+houWE9YP79/AkMhx+fhnNCnmOHk57ghPHQp+dRs26ick6I79mT/0O/xzYYnOZUmVq4J0PfxBh5/yZo/jxm3dE6DBa3rzF0anH55KeRR8fmqlznNeuWszzKUy0bt8PNWq3EuF3wexfsXr5NHN90zi9c/dBKF2ultxj+19LMW3iV6Zg5eeXCW/1+RIFCpaWymxzZ/4khviGKEmzaoqJZSvUgaurqwixq5fNwKboFDQ+a+Uq1kH7LgMkEs+R4EQRqEatFihVtqb4o1Gs8vFJK8+coxZfhBPPO3X8AKZOGGamoPIdULpcDTRv1Qep0vgJBwqIMyd/Y657jokpaSXK1JB3BUWjE0f3Szpe9pwFxGSc65DRS/t2rcfKZVNt5oQm3wMGj0caX4v5P32zfh810MYQnObeFKkZGceCCGN++hhXo+eM/S5Rqhp69B0ha5j9++2nj6x8oJzE4LxD14HR/lZR4qk1/rfPTDN2invden0hopR1dcyX4heIdkIJKAEloAReSgIqOL2U06KdUgJKQAkkPQKOBKd6jTqjVbv3zBSYwwd3YNKYIQgKumVCYsRMuy6foGjxSggJefg/C07GhS+cPy7pQneiIzP4c0Y2dev9ZbQpMsu/x9248Zs4ZrBUJDMaN8ntOvWXjRsbN9orlkzGwnljbIySGSkycOgkiXx4noITfY1at3sfFSs3FKEmoe1p03AniUbr1G2Q+NWw0ZtnwuhBuGpV6Y9V4j4eNFaOYYQM061oFG00N3dPqbZGsYktKjIKt25cxPnzx0xRgmLCF9/METZGo1hAYYeCAA3U79y+hocP7uH61fM2lftYgovsu/UaKmmY9gQnigL0KWrfub9EItkz7z55/AAmjvlcBEOjUUQaMGSSKTgZP6fnD8Wf3dtXm9XFuGlnVBnPoTk+qyQy+sQYd1zzYE9wojDZvFVv1GnYQUQNChML5/6KZYsn2VyK1fr69R8lY6IBNSNtrKNp0vtnk3l0co42/Q55hFMnDpgCCM+rUqO5sOF6YUU5mnazuiMbRcr6TaLTXJMllwiqbZuXSn/YLwob3d/+EqnSpJPosO+/eltMtI3GKB7y8E5pMfamgHPj2nnxLOIcs+XKXQTd+gwTY3V7ghP7SKGQwhgFMEeCcGzG8QpOUVHYvmUZZk79zjTet0Rk5UGmzLlFhGZjhNHJ4/vN6Dem/vI99nqdtuZa4rqjiTrF0DOnDolIRBPv4KDbuH3rio2XmbubJz4bMd2MLiLrKb8Pw98HNpnBnnw3fTRwjPTl4IEt8lzRfJ2NYmT3PiPENJ9t3arZmDP9B1MkJB+uvcxZ8kqFOraI8FBJmTSqXlKopT8XDcT53GhTAkpACSgBJRAfARWc4iOknysBJaAElMALIeBQcGrcBa3bvWduGC+cPyaVsRi5YjSmPLXt8BFKl3sdIaGPXirBiRv1CfTHuXnZ7C9T/1g5jpEtbNyIc0M+deIwG88ZmkcP+Px3MWp+XoKTCCt5ioqvj1/6ZzMEtic40VSb0S3c9LJdungSv/86UCpgGc1acKLR95iRn4DinnWLLfCQkU1Ft2SuGP79fGTMlFN+zpS5nVuX46+NfyIw8Iakk1mLKLEXcckyNdD7vW9EMLEnOFEMqlK9Kdp2/NCMoop9jWcRnCLCw7Bz+0osmjsGgYE3n3qmKEhQYKz2enNUqd5MUsDianYFJ3dPtHrzPfGAMtqSP37HovljbC5VpPhr6PfJKPnZnwvGYumiiTafc01YCzRMXqXoZ+2PxQi27n2GSfQdjcYnjhkilfEsopKzRLh1eOtTuc7QT9ri9u1rcg9yZdU2Vu5jpBQj374a0lUq3tnMv5OzKXwYz4j1/GfOkhs9+w5H1uwF7ApOFCTp81S6XM1nen/FJzjRM2nF0ilYOPe3p6oo2jCTOgcxVSgZ1di85duoH+0fxWhNps2t+HMKzp49gpBH90VgcmQ+zmsP+Wo2cuQqKONhP1n1b9G8X02je/Jk9GW5CnWwYe08LJg9yhSt+JwM/GIS+OzxuZg382cxDLe+X+x5532sfd34OVP2Gjfv7tB0/Zlg68FKQAkoASXwyhNQwemVn2IdoBJQAkrgv0EgoYITN2ljf/lUolaMxtQfVnEqXbaGpN/8L1XqmFJntMSIcGKUAyMNrCuTMX2ta88hKFikrNyKm74dW5Zj8vgvTc8X/tzT2weffD4O2XMUfK6CE82Xe/QZLl5Fz9ISQ3C6ce0CRo/8GJcunHqWW4sINOzbeUjnnwX3ggPxx7zfpGKb4WljETecRdR4EvkE4bGq5pUsXR293//WoeDEiBCmjLVu189h1NezCE60HLt3PxjbtyzFhjXzcCfgmt1Kch6eXqhUpZGkZzHyzFFLLMFp0bzRWP7n5GdiT0GJXkWdug8Svnx2/1z4u0TNGJwZIcUUsqCg2/h+RC/TH4rV0d56e6j4HfE6wYG3MHxwFwTciokSS0hnGB3X453hyJwlj13BialzPfoMQ+HilRJyOfOYhAhOyxZPfErEi+8mjAhq2fYd1K7XQdImadi9cO7op8bN6DBJIw0LsTHQF8FpxCzkyF3IfGfw/fT1kK5mqiLXOwWtug07YNHc0di0/g8RvZjyW6VGU3R8a6AIfhScZk/7ERvWMI014bWDOF9N3+iJBs26SKEBbUpACSgBJaAE4iOgglN8hPRzJaAElIASeCEEEio4nTi6DxNGf4bbty0GxGwUHdp1TnhKHauiTf19GPbv3Wiz4WrfpT8SIji99faXKFKsfLw+O+zbudNHMGHM56b/DX9GP6BO3T5DsZKVzc3j5vV/YMaUb02PIn5AXxeaa9No2F6EE1NoBn0xGen8s8p1zp05LNFC1uIWzZff6jUUOXMXEoFj57YVmDH5GzMdiBvZ/0/B6XbANYz7ZQBOW6VU0SvG3z8rXFwsKXX2Gsf+9nvfwMPTG+tXz8V8RnOEhcihHBN9omi4zjTLw4d2YufWFTaXSRTB6cQBTIwVvUbvpE8lpc7Pbr8ZxXLpwgmsWzUH588dE6NsplVZR5IwpZCCJKOEKHzZa4kjODmJV9Ciub/Z3J+iEMVHCgz2GufntSqN8HrdNqYHFsU+Rs3cDbYYf9Oou33XT8QU+88F48zLZM2WH+99/JMYm7Pdux+Eb4a+hauXz5rHUCBJk9bfrHJnrw858xRB81ZvC2d7KXXPTXCKisTalbNlvRl+YlxvjKiiD5ezA2aubu5o3LQLipeujqtXzmL6xBFSKMAQfNzcPJE1W14ULVEJaf0yYOWSqZJiZ7TYghN/TnHvlx8+xKGD20TQs3hb1UW9Rp2kf0yHY1Sat7cPWrV7H1VqNDP9oxbNHyuFDKwFJ45BiiEYOXWxwPP6FLPKv1bPrFRHgY7pgxR6GS3onSJ1nL5vDh9o/UAJKAEloAReSQIqOL2S06qDUgJKQAn89wg49nDqgtbto1PqoqKk+tMfc36VanRGo/cITaZz5SkipuGzpnyHHdtWmH4/TPup26ijmGJzU3T92nlMGT9cvH6s04RiC05MB/vl+w9sohDouUOxqGSZagkyzr154zImjxsqlaeMxugcVtni5s3YONI4ecPqeVJlzXpcNNfmRvbMqYMY9llHm4mlN82Hn46WcXPjuGfnOsyY/JWN2fDLLjg9evRADKn37Fxjjo1zxIpbLPHuaPPLFDRWSXv86D5Gj+wfvbm2XIIeWS3avgtW9mIEDoUQRt9Yt8QQnM6c+gcTxgzGjWsXzUtzwz7wi8mgyXPsxs15aOhjUNDh+r147oTM64F9m0R8omjARh+gBk26SOqSo+qHiSE4Mdpl/94NGDvqU5vIOlYha9nufRE87TUKD6lS+8InFSs1WiL0WKVu8u9fipjGRiGwTv32uI47lAgAACAASURBVHjhBP7eF1MprWbtNmjT6SMxA2cLDQ3B6J8/Eg8vQ/zg88FzKcg6MqdmyqGvXwYRPhJbcBo+uJOYqRuNz1/Htz410/P2796AaZNG4N7dQMt8OTmjUJFyqNe4M2gObq9RpPP19ZeqlHt2rMH0yV+bht0cQ8nS1dCsVR9kzJxdTNonjRtqU/nPnuDE+7Cy4ZQJw8zIvjz5iot31cqlU800RT4njG6yrs637a+lmDzuC5u00xy5CovPFM3yHc17Wt/0SJEiNQct6Xr0itq/d5OkVVJsKlmqKoqXqhpvSqjdG+gPlYASUAJK4JUjoILTKzelOiAloASUwH+TgCPBKU/+kmjZtq9sLgNuXcOc6d9L9SQzIoQmxEXKo2vPwWIgzRLw82f+jL82LZYKWGxMNcmbvyQaNO0qURO7tq3Ezm2rbEQrHhdbcLp5/RJ+/fFDXL4Uk+7l5u4hVdhq12snG7MoRIqo4ajRtJrRBls3/Wlu7rhBzZu/ODp0/VQiChi9RL+Va1ZpgjymScueaNysm2yqL188JYITBQujWVJlmqFS1Ya4F3RHNpk0y2YFLKO97IKTxTB9iqQoGf3m5popWW069EP2nIXELybySSSCgwNw584NZMyYw0w3ozfWyG/ftTEl51rp98mvyJApJ5iyx4iu40f32ExRYghOFAZoGm7tP8U5ad7mHdSo1VIiPTgWpkjR++fcuWPYvnmZpFJy889qYkyd2rh+oVTqM8fv7CyCS7OWvRz6RyWG4MS+MpXt++Fv23gosYpZ3cadUaVaE0vEi5OTpKoaVepy5Cz0lAk3za6nThiBfbvXiXDEMecrWEpM3DkHbBSS3n73axEkjMbneM2KGfhj7m+m6MWorgKFy6HJGz2QI1ch4cg0MJpp08Mtf8FS8PLyMa+R2ILTDyPexvGje83r8/lm5b9a9dqIYEQhetqE4Th7+rApkrE6IwWnSpUbytqk73ZI6GPcuHoByVyTyVokb45j3co5UrkxIiJM7kFWtRu0R5PmPcS3iu+nxQvG2VR2dCQ4MbWY1eaMaChGjuXMXRiHDmyTAgp89xUuVlEq+qX3z2KOie+TUd+/bxMNSWPyZq16oUKVhiI28p58n964flGeQfpAWftUXblyFlPGfiEV8zguimqZM+eWaCr602klu//m72LttRJQAkogMQmo4JSYNPVaSkAJKAEl8K8JOBKceEE3d3fQQJtePTRftm70RuFmsGHTrqb3CatyrVo27Snfnvg6F1twohH1uF8H4MjBnTapJ9yQZ8qSBx4eniheuiqq1mjusLIYRQRGRLCqFQ2SjcaNGzfNadOml/RAoxIUP+dnmTLnRP/B4+Hj4yunsJrbiM+74sb1GO+q+MbDz192wYl9ZJTP6J8/RuAdWzNtRpYweo3RMpFPInD96gWEhj0WI++y5WvL8IODb2PkN30tEULRjWJdpiy5RICkIMUNM4Ut65YYghPnc/rkr3Bg72YRlIxGf5tsOQvAJ2UaVKzcACXLVpdInqULx2P9mrnSFwpq+QuVAjf5e3aux8ULx8w1RpGgaau3JTUquQOvnMQSnCj4LP5jrJhXGyliHAdFEIok6dJnliiz+w+CpUpc9uwF0eu9ERJ1Z90oMv21cTHmTPtexCk2l2ihzRDSsmXPj/f6j5R0O+vGCoZjRva3iCZWnkK8BysEurt7SDQNxRUarr/Z6WNUrd4MNOJmS0zBicIJPdeYImiTbuadCjXrtZF3Dd9VSxb8jo3rFyA8PNQcCt9FWbLlQdq0lvExdZfeZCXLVEXr9h+AaX5kYeH0g414nCJFKlDIC38SjvNnjpgMrd8X1h5Oxs8p9M2Y9DX27l4nnk8UeQwPKB5Dsa5W3TdFvKbYbjQK13Nn/IS/Niy08YpyTe6OTJlzSdov30OM4rp+9RyKl6qCzj0Gx1SOjIoSRhTeKEoZjSJ8w2ZvoXb9N+MU4hPy7tJjlIASUAJK4L9PQAWn//4c6giUgBJQAq8EAXuCEyMCaHpr7W9jPVhuOAsWLofuvb8Uzx42buZ371qLudN/tBF4rM/jhp6RCiGPH9hstmILTtzAUbii14n1psr6WlVrNEObDh/A00EqDY9l+tTShROwecNC0zvJ8aQ5gdESjZt3Q/WaLcwy69zYzpzyLbZuXmJGbsW+RjJXVxEo2Fdjs/xfEJzCQkPEh2n18um4e/dOnOuZm2BGyHR7+wvxzWGaGlPmeL51ZJf1RYyoDGsBITEEJ0YnsdLXskUTnxIIeH8KEPUadkTjN7rj0IHtmDHl66fXpCUnzWbMrBbYrfcXyJe/1FORRMaBiSU48XqsEMe1dfTwbhvRyd5EcJ236/QxKlVt9FTfbt24jFHf98OVy6efOtXF2QXVarVAqzf7wd3Dw+Zzzj+fDUa6WYuyjhZCkWIVpQKekbaYmIIT3zXsx7JFE2wEIfalcLEK6PP+9xKpdfrk35g3cyTOnz3i8P1k9J8C25udPkKJ0tUl4ojeTVMnDLNENDo07WaMVMy6cBThRHZrVszEiiWT7b6j+F7s2PVTlCpnMWk3Gp8FpjvOnPyNeL/xXRdXY6Rbz3dGoEDhMnIdQ2CcNfU7hFlFXVLUqt+4s6QwO0oHfSV+YekglIASUAJKIEEEVHBKECY9SAkoASWgBJ43gdiCEzdmefKVQHI3Nxw5yHLrMREk7As3YKzY9GaHj5A7X3GrzW8Ubt28Khtoiy/M0+dlypwbpcpWx+YNi0yTY14ztuDEn12/dgFzpv+Aw/9st7ux5OaXpcgZTRNXY/QOq5OtXzUHIaGWCBB7LXXa9Khdt61s6A0Rjcdxg3f00E6pZHcnIMYw3bgGeZQsU11EmJ3bVoIbUbb/guDEfjLC66/1C8WQOSjoVpwsacz97kc/SyQGGzfM40d/blO50LgAoz0KFC4rn9Gg3GiJIThxbV28cFK8cFg9MXbjGi5boS46vjUA/+zfgoXzfsOd24ziclwZjJElTMljBBfTmBy1xBScKNQxrXPFkqk4cmiHQ0GTfaEIXLNeW7Rp/4GIJ9aNa27G5K+xdfPSp547rksKVTScjp1qxbXNdDmKqUwLpS9XXC1j5pzo0mMw8uYvIYclpuDEvrAwwcyp3+Lq5TM2UU4ZMubAxwPHIG26jBJpefrUQSz5YzxOndgfp2CT3M0dDZp0lYg1Nzd3MCpp6aIJ2Lhugd0oTD73jO66duWsVRqubZU6gw8FsoMHtmLW1G9t0uOMz3PnLYaefUcgXfqYdDrjM4pMJ47tFYGNY2Z0l6PGea/fuAuatewpkWtsx4/slYIId6wKOLDvLdu+iwqV6zuM+oxzcvVDJaAElIASeKUIqOD0Sk2nDkYJKAEl8N8lwM3qvJk/4e/9W2QQTAVhWXr6MzHyhZ4q9+7ekYgfL+9UyJO3GF6v0wo0yY29geUmjBtobl6ZnkIjcZqjuHuwElQ+VK/dEtlzFMDU8cNtqsc1bdULVao1tYHIiKnTp/6RqmL0bHn08B4inoTD2clFUkZy5SuGth0+QIaM2eOFT1Fl78612LNrnQggjx7cw5PIJ2BkkpdnSmTKmgeVqjRA0RKVxd8ndmOq0ub1i7DtryUiOjHChgbb3OTRtLhm3ba4ce08/lzwOx48uCun0zC4dbv3kTV7Pkn7osHvovmjEfLYInpRqMqVtyje7PixGEE/S+OGc/b070GfKuNa5NqibV+5L9u1K+fAKAgKd0bzTuEj0RKsvmfdHj96ICbEu3esFQHncchDSVliRIVbcnd4p0yNbNkLiGF7idLVTEGGUU5/79uEdSvn4sqVMyK2cYPM8dC/hn5KWzYtxr5d602pp1DRCmIEzXVGwYV9pChkREExIqdi1YZo2PStOKtucZN+8vh+rFkxS7x9yOIJ14dzMulz/sJl0KHLAND768jBHcKfhtRMt2JkCO/HFDwPTy9QCK1YpSFKl3s93kpfrAz25x/j8PfevxAZLaoyoqRB0y5iGm00RmCtXj7DhnP+QqWlciEZGY3PDD2a6DF15PAuiTRi5bEnkRGW/nl4wdcvE/IVKIkKr9WXlMXYjdfYsXWFRAcxBc66ZciUHa3b95Pnz1FjZN6BvZuwd+c6XL58Wp61sLBQSenjs5siZRpkzmIRi4sWf800pqZP1Oxp3+H82Zi0ShpbM/WSY33Wxn7s2LoSrBxJkZLVD/neSZMmPd754AdJ82Tj3DHNcMumJVIUIDjwlojJFCKTJUsOd3cvqaBZqEhZlK1QB/4Zssnzxs/5XKxaPkNEZK4Z/ozpaJmz5kHFKg0QER6ONStnSvqe5eEC+n38C7Jkt9zbujFtdP6sX+RdZ110gOeUr1QPzVr0kveEvcb1y7S/7VuW4fiRPRJhyHXJuUyWPDm8PFKAEXf0HKtYuSH80lNYZ/QVpN9LFo7H7u2r8ejRPbh5eKJEyWpo2KyrCFzWfk/POgd6vBJQAkpACbwaBFRwejXmUUehBJSAEvjPE6AYwm/KHz60RDcweoKCASsfcXPNUuI0qU3m4iriDv/Pct/cCNpr3DDR3+fqpdMICLgmmx8/v0zImCWneKlQxAi4eRkhxoYOkFLwrHAWu/FaFAhuXb+EWzev4OGj+yJ2pE7tB790maTEe1zG4dbX4waPvigBty7jxrXL4knk7Z0SfumyIH36zGDlOZrvOmrcgN+6cUn8bu7fC4aXdwpkyJgT3NBTcOBmOfD2DTNagf1M4+tvprc8vH8PgYE3bKK1mCLEyBpGAz1LY4U5Cl/WqWwUVljS3ojOYX/vBFwT4cBoHB8NjO0xY9QF55sbfZ53916gCCP0ukrjm0HSDbkxjx1dwz5wnikABAUGiL8WI2H8/bNJCtTd4NviAWZsyD28vOHrm1GuQ+GA9zLWHvtJkSOFT2rTNDsuLjyfEUf0imJ6GueAY0ud2hd+6TIjXfqsYhzNdUQjZ0a7Bdy6Kv2MioyAt3cqpPXLIFFyXH/WQpCj+5JT0J2btt5fzs5IncbPUkUsunHcjB6ybhw7n4XYggDHwcgdrp/bt68h8M4NPA55DPoLMS2MZuw0k2aqoKNGkYjG7jR5t25u7p6yxijwxdXIiN5ptwOuyhoQkdnJRe5NPsZatp5/Co6c+zCrZ5nG4zzH3UHFtfjWOdcrn9FrV85LHxjVw/szYsjaC4kpcaFhITKn7POdgBviw5TCOxV8fTPImk2ZMrXMvyHU8N5kzVRbPsc3r1+U55WCHr3bKCBTaJLn2KoAAJ9x+89MhMzVo4cU1m0b36GMlopL/GFfKF5b5v26GL1HhIdKtGRav4wybylTcN5jvx+iZK5omh9w8wpSpUmHXLkLizCoYlN8K0w/VwJKQAkkDQIqOCWNedZRKgEloASUgBJQAkpACSgBJaAElIASUAJK4IURUMHphaHWGykBJaAElIASUAJKQAkoASWgBJSAElACSiBpEFDBKWnMs45SCSgBJaAElIASUAJKQAkoASWgBJSAElACL4yACk4vDLXeSAkoASWgBJSAElACSkAJKAEloASUgBJQAkmDgApOSWOedZRKQAkoASWgBJSAElACSkAJKAEloASUgBJ4YQRUcHphqPVGSkAJKAEloASUgBJQAkpACSgBJaAElIASSBoEVHBKGvOso1QCSkAJKAEloASUgBJQAkpACSgBJaAElMALI6CC0wtDrTdSAkpACSgBJaAElIASUAJKQAkoASWgBJRA0iCgglPSmGcdpRJQAkpACSgBJaAElIASUAJKQAkoASWgBF4YARWcXhhqvZESUAJKQAkoASWgBJSAElACSkAJKAEloASSBgEVnJLGPOsolYASUAJKQAkoASWgBJSAElACSkAJKAEl8MIIqOD0wlDrjZSAElACSkAJKAEloASUgBJQAkpACSgBJZA0CKjglDTmWUepBJSAElACSkAJKAEloASUgBJQAkpACSiBF0ZABacXhlpvpASUgBJQAkpACSgBJaAElIASUAJKQAkogaRBQAWnpDHPOkoloASUgBJQAkpACSgBJaAElIASUAJKQAm8MAIqOL0w1HojJaAElIASUAJKQAkoASWgBJSAElACSkAJJA0CKjgljXnWUSoBJaAElIASUAJKQAkoASWgBJSAElACSuCFEVDB6YWh1hspASWgBJSAElACSkAJKAEloASUgBJQAkogaRBQwSlpzLOOUgkoASWgBJSAElACSkAJKAEloASUgBJQAi+MgApOLwy13kgJKAEloASUgBJQAkpACSgBJaAElIASUAJJg4AKTkljnnWUSkAJKAEloASUgBJQAkpACSgBJaAElIASeGEEVHB6Yaj1RkpACSgBJaAElIASUAJKQAkoASWgBJSAEkgaBFRwShrzrKNUAkpACSgBJaAElIASUAJKQAkoASWgBJTACyOggtMLQ603UgJKQAkoASWgBJSAElACSkAJKAEloASUQNIgoIJT0phnHaUSUAJKQAkoASWgBJSAElACSkAJKAEloAReGAEVnF4Yar2RElACSkAJKAEloASUgBJQAkpACSgBJaAEkgYBFZySxjzrKJWAElACSkAJKAEloASUgBJQAkpACSgBJfDCCKjg9MJQ642UgBJQAkpACSgBJaAElIASUAJKQAkoASWQNAio4JQ05llHqQSUgBJQAkpACSgBJaAElIASUAJKQAkogRdGQAWnF4Zab6QElIASUAJKQAkoASWgBJSAElACSkAJKIGkQUAFp6QxzzpKJaAElIASUAJKQAkoASWgBJSAElACSkAJvDACKji9MNR6IyWgBJSAElACSkAJKAEloASUgBJQAkpACSQNAio4JY151lEqASWgBJSAElACSkAJKAEloASUgBJQAkrghRFQwemFodYbKQEloASUgBJQAkpACbwsBKKiovDgXjACAq7C0ysFUqf2g5u7p3QvPCIcN69fBI/xz5ANrq7JzW6HPH6Imzcuwye1L1KkSIXr1y7AxSUZ0qXPLP8MCwvFnYDrcE3uhjRp0iEoKABBgTcRGRkp10iWzBXp0meCp1dKXLp4EmGhofLz5Mndkc4/Mzw9vQE42WB68iQCt25chourK9Km8ZfPbly/iMioSPhnyI5kyZLh9u1rePzwAdJnyIrQ0MdyvHFPJycn+KbLCG8vH9y6eRmPHz9EWr+M8PFJi8ePH+D2zatI65cBXt4+CA4KwJ3b1+VcZ2dnGWNa3wxI5pockU+eyGd3g28jMirK7DfvSUbXr56Hu4enHO/s7CKfk+Hd4DsIvHMdfumzyPUctYiICNy+dRURT8KQKXMuPHnyBDevX0JERDgyZsohTGXe7gfh9u0bcHICfH0zSr85xicR4bh184qclylLTjg5OZu3IpMH94OlXyl90shcsYWFPkbAratw9/CCT6q0cHJyEUY8lvcyWpZseeHh4QXOBXndfxAMb28f+PplFDbalIASUAJK4GkCKjjpqlACSkAJKAEloASUgBJIcgSCg25j2sRhOHJoF7y8fJAzT2G0bf8B/NJnxu2Aaxj3y0CEhj5Cr75fI1OWXKZ4cvTIHkwd/yVq1W2DcpXqYvyvg0RweOvtL0TAuXr5LGZO+Rbp/LOgTft+WLNiJlYtn46w0BA4OzshZcq0aPHmuyhctDy+GNQewYEBImy4urqhROkqaNXuPaT1zWgzH0GBt/Drj/3h5e2Nzt0GwdnFGWN/GYRHD4LR54MfROwa/+tnuHr1HLr3/hIXz5/AjMlfi1Dj5OwMKjONmnRBxSoNMW3CcJw+dRC167dDkzd64MjBHZgz4yc0atoVFas0wsqlU7F88SSEh4fJuRSi6jfqhCrVmyPk8X0snPcbtm5aAopDzi4ucu8OXT6Bf8Yc+Ombd5AzVyG0bv8BvLxTyhgo0GxYMw+L5o9B81a9UbNuWxGy7LXAOzek3wEBNzBwyAQ8evQAk8YOwZ07N9D3wx+QOUseXDh/An/M+QWnT/4DZzgje+5CeLPzx8iaNS+Cgm5hxqRvRCwcOHQSvKLFLfLdt3sdliycAHePFGjf5WNkz1FAuvDP/r8wZfww+PtnRav27yO9fzZhdGDfRkRGRsGFwplTFN79eBTyFyyFLRv/xPIlU3D/XiDSpPFH4+ZvoVLVxg7HlOQeLB2wElACSsCKgApOuhyUgBJQAkpACSgBJaAEkhQBRu9s3rAQs6f9gKxZ8yCFT2qcPX0YWbPnRe/3vhOhY+yoT+Sf/O9sOfKZgtORQztFoKhZuxVq1G6FaRNG4MrlM+jd71tkyJgD588eFcEid97iaPFmXxFv1q2ajUxZcouowUiaCpXrw88vE4Z8+ibc3DyQLXs+BAbeFLGqYdO3ULdRB4mEMtrDh/cw6rt+CA19iB59Rkg0z9hfBkgUzjsf/ICMmXNh+OAucEueHD3eGY5jR/Zi5uRvkN4/K3LkLCiCU6myNaQPU37/AiePH0Cxkq+he+/hOHFsr4g8FILqNuyIZYsnYtXSaciYJZeISZcvnEQyVzd8PGg0XFxcMX/2SOzYuhK58xRFmjTpkcInDarUaAZ3d098P7wHcuQqjHad+8M7Wux5EhGBdatnY+Hc0TK2hs3egouLJfopdmP01NQJwxFw8wo++3IaHoc8xITRnyPg1jW83/8n+GfIIf1bt2oW8hUsIyId+5+vQEkR2h4/foTpk76SyLHBI2YiVSpfc962bFyMOTN/hLOTCzp1G4SyFWojKioSa1bOxvxZPyN16vTo1H2g9H/K+C9w5OBO5MpTBGlSpxd+9Rp1woMHdzF1wjAgMgqZsubGtSvn4JIsGT4cMBppfNMnqWdIB6sElIASSAgBFZwSQkmPUQJKQAkoASWgBJSAEnhlCDB6Z9bU77F9yzK81WuICDHzZ43EmdOH8NGnY5AiZWqMHTUAFHr6vE/BKb8pXBw/ulcEpYpVGqB+o874Y+6v2LtzPd5+72vkzlccRw/vxNQJI1CpckM0aNIFSxdNwKZ1C9C0ZU9UeK2BpHlRZHr44B4+/6Q1ChQqjWYt35a0rsnjvkCuvEXQuftnpmDDG7O/E8cMxoXzx9Gjz3ARbCg4PX70UASmzFnz4LOPWyJLltzo1nsYDv69VQSn6jVboHnr3tJ3pqMFBQbIPU4e3wdfv0z4eNAYXLt6QQSneo06oHqtViKQrV4+HY2bdUf5Kg2wYc1cbN28BP0HjkWqNOlEcNq9fS069/gMRYtXsozH3QOMGKPglD1nIbTv8oldwalBk65o3LybREbZa4wsmzp+mAhMnw+bischj2wEp1Sp00tfKZgNGDwe4WFhmD75a9y/F4R+A0bB3d07RnAaPgOpUvs9JThFhIejSfPuqN+kK8LDQjBv1khsWvcH0vr6C/dsOQuK4HT21GG82fEjFC5WQQQ+8mNk15KF41GvUUeUr1QP2zYvxdpVs9Gr71coVLT8K/N86ECUgBJQAolFQAWnxCKp11ECSkAJKAEloASUgBL4TxCggDNt4gjs37MB7338MzJlzo25M3/G3p1r0aff9/DPlB2//zJQIlpiC07HDu/GpHFDUbrc62jdvh/Wrvw/9s4DTpKqWuOnc5i0M7N5lwwCKgIqIEgOElQUyQoC+lDwKUFFEUUUDDwM+MAnYACUjCAogqKIZAkiiohIWMKyeWfDTOf4ft8593ZXT1zfW9tl5ytcd3a6uure/71V3fer75xzjfzqth/LMSecKW/daV/502N3a0jdIUeeLDu//Z3yi5u/L7+/6yY58pjTZLc936viBbbVKwdUcEJo3VEf/KQUcjn5zjdOlf7+GRqe58US7AtH1g1XXyh/fOQu+fBJX9bwrcu++3kVTD544hdkzpxNNTwPx4Jo8sdH71bB6R0HvV+OOvZTjTGBoIO2z3vuKYnGonLCR74o0WhcRZr933WM7POOI53gdJUcfvTHZY99D5d7f3ez/OyG/7GQtg1fZ4LTQ7+Rk075mmz/lj0bxx5YvtgJTq9XFqM5nA46+AR5z6Enjik4QXS74vvnysrlS+Tz50JwanU4dXX3yeWXnScDyxbKOV+/RoWmH15yjuarOvWMb0t3z9SG4HT2eT+R3r7pLYLTDddcKHBc7bzrgfKBEz4rmaFBFbCe/PMDmsML7DbYaCu54gdfVkbHn3i2bPeW3XXMarWqPHDvbXLz9d+V/d91rLzjwPfLvOefkscf+728ffd3yoYbmQuOGwmQAAmQQJMABSfOBhIgARIgARIgARIggUlFoFIpqTDxhwd+LSef8nXZcuu3yA0IFbv3dvnoJ74iG268lVx28VmSGVwpHzv9AtkYYWkuAfZTf31YLr/0S7LLrgfKoUedIo/84U4Vg/Y/8GjZ76Bj5aH7bpNf/OyH8qGTz5HNt9i2KTgde5rstkdTcFq+fJF84VOHy5t32FMFp2KxIBd/43RNXD1ccMK5IWoh1A0iCHI4/fCSL2mS7CPef5omCv/OBafITm8/UI469nR55KE7RxWcBpYtlssv+5LmqEqlO2WzzbeRrbfZSa654nzZZ/8jNaTOHE4mOO25HwSnW1RkOu4/zpJttn27/vyoE5y2GyY4XXDeR2TDjbeUD374LHWJYQuG1L3jnceomwtJzkfbvOC0fNkiOfu8H0thmMPJC05Ll7wi555/veRyQyo4IXH7aWdcqIIThMRXXnxGPn/elZq83I8bQupuuelSzaHV2zdVTjrl67J86SK55sffkHx2UMMn0ccNN97aBKfnneD0ZhOcsCFcEueDowu5vXD8arWsot1Yeakm1YXFzpIACZDAMAIUnDglSIAESIAESIAESIAE1hsC+VxGk2X7LZ5IaghbcMPr11z5X/LgfbfLJz75Tdl0823kxmv/Wx6895caooYQOhWchlbJx06D4GQJppF8Gkm24RLaedeD5IgPnCZPP/WoihzbvGkXOeKYU9Xx9ND9t6uQhZxOd9x2pfz2V9fLu9/3Ydlp5/0F7UmlOmXlaaNZewAAIABJREFUwBI569OHy3bb76rvy2aG5JKLPiuz52wmJ3zkC1p5LbihbVdfcb6KU6hoBwcTEnIjLxKq2/3ge+fIPu84Qt57+Enyx4d/K5dfdq7ssc/75L2HnaQCD5J4rxhYqjmIkKh8o822lEXzX5Zd9zpYfn7TZaMKTnA43Xf3z5TNEe8/VZOkw+Hz0H23y7EfPlPe+KadtT/JZIesGFgiEJzA7tgPfW5UwemAdx2r7fMV4oZPOi84QUA6/TMXC4RBuMVWrx6Q0z5zoYpFP/nR+TL/lX/Il79+vVbY+9Gl58iCV+fJqZ/+tvRMmWYOp5f+oQ4phMkFBaef3/ID2WLL7eTVV56X0z/z37J08auaEwq5u574433ywQ+fKZtujhxOX5Vnn3lcXWmvf+NOKs5hDhULec1F9fvf/VTed/jHZL+D3t+Sa2v4HEM1QHGV7iBaoQpisOLhenPRsSMkQAIkMAYBCk6cGiRAAiRAAiRAAiRAAusFgWq1Krfc+D35x9OPW0n7kMiuex4se+z9voZLBR2FUHP9Vd+We+66ST7y8a/K1m/YURNH/+GBX8nJp56vOZ1UcBolpM4LTm97+wEarvbivKfV8TRr9sbq7Lntlh/JC889KR895WsyZco0+c2vrpFf3nK5dHX2SDyRkm2220Xefch/SCGfk7M+faiGfUG4WbZkvrz44t/lnQefIPvsf8QIUeZvf31ELr3oTE1enUp1yO2/uFIS8ZTmGJrSN01uueF78u5DTtTQuCf++Hv5/ne/oG6pzq5edR2hul0mMyg/+eFXZdnyhbLbHgfLvXffIttuv6s8/OCv5aB3f1AdTS0OJ4TUQXC6BoLTKVrl7pafXiJ3/+anMnXGXK3g9ta37SMHvPNYzUn1ja98VDbe5PVyzIdGz+GEkLqDDz1xzKThXnD6x98fl2nT52p+KCQSR/Lv0874jiTTnZqwfeHCF+W882+QYiErP7z0S/LqK8/Jxz/5Da3u5wWns78yMqTuF7f8QHMvIcfVsSecKcuWLFA32NyNtpDHH/mdfPDDn5PNtniT/OTyr8ljD9+lDia4l/bZ/3DZe78jVDx6+aVn5EeXfllq1YqGVG79xp1GdWyhit4tP71USoW81EU0xHD/d35Atnr9W+mGWi/uNuwECZDAmhCg4LQmlLgPCZAACZAACZAACZDAOk8AgtNdv75OsNhHBTJsqEa24877jxCcfnrtRfK7O29QYWjLrd6sAtRjf/it/OcnL5BZczaVS5HDaciF1G3SdDg9+cT96h7ac59D5JAj/lMWLXxRrrjsPInHE3LCR86WG6+9SJ03Hz7pS5Lu6NYKdRCcZm+wqcycZVXj3r77uwXul7M+dajksoPaTriWII5BcJo6ffYI1nDtXPStT8pOuxwg6VSHPPnEg9LT26/vw3mQa+mIY06XPfY+RP706N2a4wnn23jzN8qMGRvIQe8+TpOgw421eNErcuyHPitXX3GBzJy5gcyb97S87/CTZOfd3jVCcLrn7p/JTwOC0603XaqC02ave5MKMltuvb3suPMBksuslgvO+6hssPHrWh1O1YrcdecNctN1F4k6nA4b2+G0dMmrcsVl58qL8/4m2715NylXyvLs359Qge3Uz1yozjDkcEIVuy99/WqtSgeH0ysvPSsfO+18mTlrYxWcXpr3dw3J63MOJ8BEwu9bf3aZ5l56/JG7NTcTcmMtXviSzJy9sdz7+1vkgyecKZtvua1cdfn5mi8L4lNf/wx503a7yk677K9jAnccXsP8gfPtiA+cLjNmbjDqeCGheD43pK9hjHbf6xDZfIttJBQOr/PXEhtIAiRAAmuDAAWntUGRxyABEiABEiABEiABElgnCMA5VC4XG22BqyiRSLa0DQ4nuHZQPQ45mpDL6Iarv6Mul0+e9V3pmTJVLr3ocxp6dvLp58sWr9tO3w/X1F//8qBWetvvgKPlne/9kKxcsVQFitWrlqnD6ZorEaL3hkbo2J23Xy34c/D7PqxV6qKxuIZnDa5aIWd/9ggVhSCULV70sibxfvMOe43qgIHT578vOE023WIbSac7Zcni+TJ9xlzNX4SQtj//6V45/j/Olh132U8efehO+cH3vqji06FHfVzCkagkk2kZXD2ggtOiRa/Ipz57kVx1xQXa7hUrlshhR31cdhkuOO13uNz3+1s1RxVC6hBGCIfT/b+/VY79j8/Jttvtpv2B6GUhdSeq6POhk76k7ipsPofTTdddLLvu+R55//FnSDyWGHWuLFu2QMU7CEqfPut7msPpqsu/JoODK+W0z3xHEokOueKyL8v8V56Xcy+4XmAdQn+ef/YvcvIpX5MZTnB64bmn5HNf+r6GJ/pxe+CeW+XWm38gB7/vRHn6r49KIZ+R6TM2kK6uKZLu7JG77rxOhbJNNn2DnvPppx5RB9s22+6iYYPoo9+KxZxc95Nvy58e+73y3X2vZm4uvw/mGETFes2ET4TUYQzAixsJkAAJTBYCFJwmy0iznyRAAiRAAiRAAiRAAiaCOMHp/ntulVM+faHM3WBzufGa78jDD91pVepmbSyXXfw5FWhOPvW/ZLMttmkKTn9+QEOqDnjXMXLgu4/XULLrrvq2PPePJ+Twoz8hN117seyx76Gy7wFH6Xt+c8e1cuftV8mhR/+n7L7nIcOq1B2u+aNmz91U7r7zRtn3gCPlPYd+VGLxkYIMKqpdetFnNA8QBCeITHDw/Pnx+yQSjWneIohnW239Fnn0D3fKD/7nbNl3/6Pk6OM+3Rj11auWq0CDnEdnnHWJ/OHBO9TRVKmW5fCjT9U2tyYNP0L+cP/tct1V35IjP3Cq7LDz/nLrTy+R++6+VU78+Lny5rfu3Tg2qtRBcJo9FzmovijdPX3GulKR3/76Wrnpuu/K3vsdpnmvxhJdkMwcIXNwHZ39latUOES+rOXLFsgpn0KOJksK/uSfH5KvffNmSabS8uMffk2e/ccTctInvqpOpat+9HV1SH3+nMtl+qwNG+OGpOEIqTvs6E/IwldfVMfT3Lmbydt2O0iQ9wu5txAK+Lott9eQuqefekzDELd7yx6NMUOlOriiwuGIPP/sk/LjH35FQ/9OPuV8SSRbRU1eaiRAAiRAAiIUnDgLSIAESIAESIAESIAEJhUBVHe79iff1OTep376Qtlgoy3lp9ddJA/cc1tLlTokq/7YqedraBU2OJz+/Pi9GvZ14LuPlQMPPkHKpaLcevNl8vCDv5K99ztc7rz9GjnkiJNltz3fo/vfecdV+jtUfdstIDitWrlczj7jcNl8y+1k970Pket+/E3p6enTpOXTZswdMR6lUkGu/MFXNNcTnD5bbPkm6Zs6SyvKwemDfFNwBc3dcHN5+IFfyQ8uOVv22//oFsEJAhrcWK+8/Kx86nPflWVLF8ol/32mDA2uUKEL+ZW84HTY0R+Xvd9xhDx0/x1y7Y+/IUcdc5rs8LZ3yM9uvEQeuOfnEwhOZ0t3z3CH03dlr/0OkyPHEZx8DqcF81+Qc756tVRrVfnh986WFSuWahW6zu4+DZlDSNzXv/0zTawOwemZpx+Tj/zneTJ3w9fJVZeb4HTWOZdr9T4/bg/c+wvNqQRRsFxCMvLzNVzuAyd8VhYvfEV+9csfyzHHnyFbvX4H+cmPvirPPP24HBcQnOBC+/Pj98if/nivIH8XXG+3//wKzXF1+mcvkk02e8OkuobYWRIgARJYEwIUnNaEEvchARIgARIgARIgARJYbwjA4XTT9RfLXb++Xk48+TzZ+g07yPXXXCiPPHinnHTKV1WAQtLwwVUDcvJp/6WVy/z2lz/dL1d8/1x5z2Ef0UTScLwgf9Ltt14hG26ylbw0729y9HFnyFt22EtD5VRw+uXVcsgRJ8le+x6O4Cp1zKxatUzO/vQRssVW28sRHzhVxZC//eUhef9xZ2jo2vA8PzgWKsT94YE7NJH1Ow/+oHR098o1V3xDSsWcpDu75awvXa5JyL3gtOc+h8oxJ5zZcOig6t41V14g857/q5x25kUSqofk0ovPkpfmPS37Hvh+OfrYTzrB6Sfy3sM+KvsecLTcd8/PBeFwx57wWXX7QHCCMwz5qpAbCxv6E3Q4Hf+Rs6W7u09/P9zhdDgEp2gM+dzxxpY5tXzZIq2i98rL/5BzvnKN1OpVdWpBGDvtM9+W3v6Z6mB67JG75Nzzr1dRy0Lq/iwf/cTXZNacTVocTtNcbiW0A4nRb7z2O3LIER/TUMSLLjhdps+cI8f9xxfkuWeflF/d9mP5wHFn6FyA4PT3vz2mIXZv2WFvbSf6cecdV2tS+P0OPFoOPuTDKsYh3PDEj50n2++w53pzfbAjJEACJLC2CFBwWlskeRwSIAESIAESIAESIIHXBAEkFH/gnl/ITy4/X7Z/yx6y0SZba+gY8jGdfubFGg522Xe/IEsWviR773+kJoWOxRLy+jfuIM/+489y5ffPkyOOOVV23f1g7S9cT8jrVCwWtGIcnDFbv+GtUqlUNIn5bbdeLm/a9u2yzZt2lkgsJhtsuLlWLfvimUdr/qhjP3SmPP3Uo3LVj74m2711DxWdINgEN7ilIIpAmIrFYvKhk86RdLpbvvedz2pyczilPv25/9GQu8ce/o1cdvHnZbMttpXd93qPilf9U2dqJb3rfvItDQc77cz/lu6uPnV6PfLQr2XvdxzZEJxu/8UV8qbtdtM+PPHHezTEDVymTp8jt/4UScNvlLfteqC8bqs3a7L0TTd7o4QjYbngvJMkkUzJbnu9RxN8d3b2qFj30P2/VNHqdVu/RZNvRyJRmTN3M9lok61akrkjDxQcTM8/+1c552tXafchOC1fvkhOPeNCmT59rtx8w/9o7q299jtcpvROkwfv+4VIPSQf/9Q3lAcYwp2ESoDdU/o1fG/b7d+uoYc3Xf9dOfz9p8jmm28j55/7EZk9dxM55vjPypN/eVDdSu8/7jPyhjfuKFdf8V/yp8fu1pxbyJkFwQr9WLTgRXVGQejCay889xd57pk/q3i30cZbvSbmPhtJAiRAAu0kQMGpnbR5LhIgARIgARIgARIggXWCAMSlKy87V/765MNqtAmHo/KuQ06QA999nGSGVssPLzlHnv7rwxKJRiUcikhXd6+ccsa3ZWDZYnXhHHnM6bLrHiY4vTjvabn4W5+UgWWLZONNXy8f+ugXVYCAK+l3v71Rbrnxe1Is5FVoQQJzVGvbfZ9D5Suf/6CGfR1/4uelUq3IRd/8pFTKJTnho1+ULbd+S4sYA8EJeYggECGB9cmnfV3SqS656FufkoFlCzX8DW6mSCQsf3rsHvmfC8+QWr0m0UhM27jNdrvIB477jKDK3DNP/1FzV02fuYHc8fMr5Y7brlQh6PgTz1aHE1w8eG84FNY27LLbQer2QRtuu+UH8qtfXiX1WlWZpTu65KhjPilbb7OjXHj+J+TV+c9JCO+TkGy48ZZy/IlfkBeee1KuufIbmjsrEomoy2v/g46R9x31Mc2H5DdNwH7F+fL3px6Ts8+7UmLxpAlOyyA4fUudZ3978mF1Na0YWKxti0TjGqa3576HaljhtVd+QwU3HBftSKe75Kwv/0henPd3ufmG76qbbLvtd5dLLvqcimOoMvfE47+X2372I/nAcUgS/na59sff1Kp1kXCk0T68DxUPb7nxUg2jg8CG13fb871y1Ac/JTEmA18nrms2ggRIYN0iQMFp3RoPtoYESIAESIAESIAESKBNBErFgrp7nnv2Lxoutt2bd9cKcQg9Q7JvOFqw4XcdXVPkne85XhNMP/LQnfLWHfeRjTbdWl/PZQflN7dfIwsWzJPZczaVPfc7THp7pwmSTD/ztz9qGByq52FDxbO37rSvvP6NO6pbp6enX/bY5xBJpjrk/nt+LosWvCS77XmwzN1wixbBCe99ed7f5e67bpJoNCr7v/NYPRbC9ZYvXSA77rq/vHWHffQ98195Tu687WpBNTVsENQ233J72XXPg+Uvj9+rrx/0nuMkne6RZ595Qh667zZ18uy+1yHy9789Kn+4/w4pFvOSSKTV8QPXVSrdqWFlf3nifvnjI3dpHiRs+D2qtCHxOcSo5UsX2TnDYZkxc0PZc79DlSOSdNeqVW0feL55p31kh532beljLjckD957myY1P+zIj0s4GpF7fnuzrFo9IAe+61gNF8Q2MLBYfnvHtZLP52SHt+0jW79hRxWyctkhue/3t8i8556SutRNcOrolvcdebIyQgjcLrseJJts/kZ5/NHfST6XlR133k9eevEZeeSBX8vb93iXut0effg36ojyFeYgkCH/1FZveKuUyyV5/NG75KknH5FkIiW77/1eFRm5kQAJkAAJjCRAwYmzggRIgARIgARIgARIgARIYL0nUKtBhLKcU9jg2Brt5/UeBDtI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gARIgARIgAQmCwEKTpNlpNlPEiABEiABEiABEiABEiABEiABEiABEmgTAQpObQLN05AACZAACZAACZAACZAACZAACZAACZDAZCFAwWmyjDT7SQIkQAIkQAIkQAIkQAIkQAIkQAIkQAJtIkDBqU2geRoSIAESIAESIAESIAESIAESIAESIAESmCwEKDhNlpFmP0mABEiABEiABEiABEiABEiABEiABEigTQQoOLUJNE9DAiRAAiRAAiRAAiRAAiRAAiRAAiRAApOFAAWnyTLS7CcJkAAJkAAJkAAJkAAJkAAJkAAJkAAJtIkABac2geZpSIAESIAESIAESIAESIAESIAESIAESGCyEKDgNFlGmv0kARIgARIgARIgARIgARIgARIgARIggTYRoODUJtA8DQmQAAmQAAmQAAmQAAmQAAmQAAmQAAlMFgIUnCbLSLOfJEACJEACJEACJEACJEACJEACJEACJNAmAhSc2gSapyEBEiABEiABEiABEiABEiABEiABEiCByUKAgtNkGWn2kwRIgARIgARIgARIgARIgARIgARIgATaRICCU5tA8zQkQAIkQAIkQAIkQAIkQAIkQAIkQAIkMFkIUHCaLCPNfpIACZAACZAACZAACZAACZAACZAACZBAmwhQcGoTaJ6GBEiABEiABEiABEiABEiABEiABEiABCYLAQpOk2Wk2U8SIAESIAESIAESIAESIAESIAESIAESaBMBCk5tAs3TkAAJkAAJkAAJkAAJkAAJkAAJkAAJkMBkIUDBabKMNPtJAiRAAiRAAiRAAiRAAiRAAiRAAiRAAm0iQMGpTaB5GhIgARIgARIgARIgARIgARIgARIgARKYLAQoOE2WkWY/SYAESIAESIAESIAESIAESIAESIAESKBNBCg4tQk0T0MCJEACJEACJEACJEACJEACJEACJEACk4UABafJMtLsJwmQAAmQAAmQAAmQAAmQAAmQAAmQAAm0iQAFpzaB5mlIgARIgARIgARIgARIgARIgARIgARIYLIQoOA0WUaa/SQBEiABEiABEiABEiABEiABEiABEiCBNhGg4NQm0DwNCZAACZAACZAACZAACZAACZAACZAACUwWAhScJstIs58kQAIkQAIkQAIkQAIkQAIkQAIkQAIk0CYCFJzaBJqnIQESIAESIAESIAESIAESIAESIAESIIHJQoCC02QZafaTBEiABEiABEiABEiABEiABEiABEiABNpEgIJTm0DzNCRAAiRAAiRAAiRAAiRAAiRAAiRAAiQwWQhQcJosI81+kgAJkAAJkAAJkAAJkAAJkAAJkAAJkECbCFBwahNonoYESIAESIAESIAESIAESIAESIAESIAEJgsBCk6TZaTZTxIgARIgARIgARIgARIgARIgARIgARJoEwEKTm0CzdOQAAmQAAmQAAmQAAmQAAmQAAmQAAmQwGQhQMFpsow0+0kCJEACJEACJEACJEACJEACJEACJEACbSJAwalNoHkaEiABEiABEiABEiABEiABEiABEiABEpgsBCg4TZaRZj9JgARIgARIgARIgARIgARIgARIgARIoE0EKDi1CTRPQwIkQAIkQAIkQAIkQAIkQAIkQAIkQAKThQAFp8ky0uwnCZAACZAACZAACZAACZAACZAACZAACbSJAAWnNoHmaUiABEiABEiABEiABEiABEiABEiABEhgshCg4DRZRpr9JAESIAESIAESIAESIAESIAESIAESIIE2EaDg1CbQPA0JkAAJkAAJkAAJkAAJkAAJkAAJkAAJTBYCFJwmy0iznyRAAiRAAiRAAiRAAiRAAiRAAiRAAiTQJgIUnNoEmqchARIgARIgARIgARIgARIgARIgARIggclCgILTZBlp9pMESIAESIAESIAESIAESIAESIAESIAE2kSAglObQPM0JEACJEACJEACJEACJEACJEACJEACJDBZCFBwmiwjzX6SAAmQAAmQAAmQAAmQAAmQAAmQAAmQQJsIUHBqE2iehgRIgARIgARIgARIgARIYP0hEAqFJBKJSL0uUq1WJuxYLB6XeDwhhXxOqtXquPvj2NFYTCLhqBSLBanXaxPun0imJBQOST6bnbAt0WhUEsmkFAsFqVTGb3soFNZ90VFrS33c4yfRjlBI963Vxm93OByWeDwplWpZKuXyWm53SNIdHdo/9JMbCZBA+wlQcGo/c56RBEiABEiABEiABEiABEjgNU6gq6dHZsycLZVyRea//OK4olMoHJa+/qnS1z9NsplBWfjq/HF7D2Fq5uy5kkqnZfGiBbJ65Ypx9+/s6ta2QMh6df5L44o3EIN6pvTJ1OkzVPx69ZWXJmzLrDlzJZ5IysJXX5FsZmjM/XHs2RtsJB0dHbJsyWJZuWJg3GODx7QZMyUzNChLFi0YV/yCuDdrzgaSTKVl+dIlsnrVinHFr65uG59CIS9LFy+SUqn4Gp9xbD4JvPYIUHB67Y0ZW0wCJEACJEACJEACJEACJPBvJtDb1y/Tps9UN89L855XR89YWyQalWnTZkj3lF4VQF558YVxW59IJGXmnLkCtxDElYHlS8cVeab09kn/tBlSq1Vl8cIFkstmxtwfrqL+qdNlSl+/ClMvvvDsuG1BG2bO2UDi8biKQqtXrRy7n5GIzNlgY0mmUrJiYJm2fbxt2oxZKsTlsllZtHD+uEJZPJGQOXM3UufXqhUDymQ8B1X/1GnSN3WalEolbXchn/83zxiengQmHwEKTpNvzNljEiABEiABEiABEiABEiCB/ycBOG7gLIKrCK6f8ULNIEoh5C2V7pDs0GoVQcbbIAqlUh0SiUZUKJnInROJRKWjs1MkFJLM4OoJQ9kQIpdOd6owNZ5Qhjainx2dXRrWB2FovHBA9BP7RiJh3bc8QZgcXFPJZFKFpnw+NyFDOL/SHZ2Sy2UmDJNDuyHwlUslyWYyE4Yl/j+nA99OAiQwCgEKTpwWJEACJEACJEACJEACJEACJEACJEACJEACa5UABae1ipMHIwESIAESIAESIAESIAESIAESIAESIAESoODEOUACJEACJEACJEACJEACJEACJEACJEACJLBWCVBwWqs4eTASIAESIAESIAESIAESIAESIAESIAESIAEKTpwDJEACJEACJEACJEACJEACJEACJEACJEACa5UABae1ipMHIwESIAESIAESIAESIAESIAESIAESIAESoODEOUACJEACJEACJEACJEACJEACJEACJEACJLBWCVBwWqs4eTASIAESIAESIAESIAESIAESIAESIAESIAEKTpztmdADAAAgAElEQVQDJEACJEACJEACJEACJEACJPB/IJBKd4jU65LP5yZ8dyQSkUQyJblsZsJ9Q6GQRKMxCYfDUi6XpVarTvieRDIp9VpdSqXihPuGw2hLUgr5nNTr9XH3R1uwb61Wk1Jx4mNj35CIFIvFCY8diUQlGo1q/yqVyoT7g0cy1SGlYl73n2jr6OySSqUsxUJhol35OgmQwL+AAAWnfwFUHpIESIAESIAESIAESIAESGD9JQDhY0pvn/RNnS7lUlEWL1ooxUJ+zA5j/+kzZ0vPlF7JZobk1VdeGhdOIpGUmbPnSjKVkqWLF8nKFcvH3R/CyqzZcyUSjciLzz83rugEAal/6nTpnzZdBaeXX3xh/LYkrS3xeEKWLFogg6tXjbk/RLVZczeUdLpDBpYvlYFlS8c99tRpM7Qd2UxGFi98VcWhsbZ4IiEzZs5W0W7lwHJlAhFsrK23r1/6pk6TcqkkSxZjfCg6rb9XJHu2rhKg4LSujgzbRQIkQAIkQAIkQAIkQAIksE4SCIXD0t8/VQWNaqWqAlKxOLagASFm6vSZKjhBmJpQ5IHgNGeuJJMpWbZ0saxYvmxcDp1d3So41aUu819+aVzxKxQKS//UadI3daq6p158/tkJBKeUzJ6zgcTicRWFxhOc4Jyau9HG2u41EZymTZ+pDOH6WrRgfMEpFovJ3I02Efy9YvlyWTGwbFzBqa9/qvRPm6Hi25KFC6QwjiC4Tk4yNooE1gMCFJzWg0FkF0iABEiABEiABEiABEiABNpLIBaLS7qjQ6qVimQyQxOeHK6lVDothUJBnUXjbXBEdXR0SjQWl2xmUEql0rj7R6JR3R/hcUODqydsC8Qj7I+wt3wuO2Fb0p2dEo1EZWhoUPs73tbR2SmxWEJyucyEIXhwLXV0dKkoBNFpovA+8PbHhnNpvA2hehZSV9E+jueGmhAYdyABEvg/EaDg9H/CxjeRAAmQAAmQAAmQAAmQAAmQAAmQAAmQAAmMRYCCE+cGCZAACZAACZAACZAACZAACZAACZAACZDAWiVAwWmt4uTBSIAESIAESIAESIAESIAESIAESIAESIAEKDhxDpAACZAACZAACZAACZAACZAACZAACZAACaxVAhSc1ipOHowESGB9J1Cv16ReLUm9VhWpV0Wk7v6IoMww/sP//BYK/IzftfwT+zd2CInU7dXm7+wdwWP41+o4rdvsdf/exm/d++z9fn9/rHCgne6d/gha4WbUDTu2dMja73/VTPTZ2mYcC+cPtsP6id/XXX/rjTbqC3rQJi38hGP4thlrO0itVpVwkGWQqWfk/q5JsHxy8PghO797r7ardbQCvMMteNCmUAh/cGx/TGt/vaYHFVQE0r/xu1BdagHGvqc6JtirBX9daiHMs2FbcCJ5Fjg65tAYw9dyhDXcrS3XsxtcbbYNwrBRc6OuL+G6c/PA9VPnXR371Bvs3K9arzi3D/av12zu6R+8T68H/N7mof+9nknb5P7WH91+NcwmbYzgvoBD1PG7Wk2PU6vXpOaOjzlqr1WlVsF41qRWrUi1XJZqtSrVallq1ZpUajWtGIWf9b21mlQxv8NhvU4i4bDOUfwdrtft9/iDnkZsH22Hu779VMD1gSpaqVRawpGwFEtlKRSL0tXdLYlESqLxuCbVxRbBNVWt2rUZDmvfKpWqvg+/Q3Wojo4OyRfyUqmUJCQ1qZQqUqtUNDlvqVyVejgsqA4VicRE6mEp5vL6Oq4TcLFLNyLVel2iOF5np4TCET0HKpyXSwWJR0KyatVKKZZK0tvbL8lUWkqlspQqNYlFY4KKXKj6VaqUtYx6PB6Xer0qxUJOSoW8JjUulysSTyals6tHYvGkRCJRCeNaFTHO7jqvYCzQ/5BIIh6XaDQu4XBIX49G7Hqv4VpWvCF9L8YNY402gEm1WtM/ODp+h9L04ZAxw/sq1aqOjx63gvdWdNxx3lqlrG0CG7Qxnkgq+6qENDlyLBLVc2EuRCJhPZ/OF7Rb509FX8exI3ovCkldwhKJxiQajYmEwnrcaDSi86eKsvNoVkSkWqtLRNlH9f6hVwPmWWNz89990uEV+xxEf+yS1TFFXyUk1VpNouh/JKTzBnNV73+N+1Tz88pOUde+hCQs+QLGxF3fIbDAZYkxQNtjel3pocLu/tq8K+ucxbn0uqpWRO+40bCOYb5Q1PGLJ1OCJNJoDw7h7sg6RqVqXco6R/VC1nPguqlgnmD+hyPN+0moJrFEXOch2u1vXeBQKhb1WtJLFWOFMXHXKZhjH1y34XBUavWQlKtVKRXLmkC8XMxr+7mRAAmQwPpEgILT+jSa7AsJkMC/jEAdi4NyTmqVAlYejYWHffG1zcSXoIgU0GfcOjooJumX3YaIY4IHvryOFJCCYlKrgGTnbX6B9wtOL5a0ile2r5PFmm12UsgIeAGByRZNWIgMU9AaAllQePJH8svdZvtbhTIs6Gr6pV7FGRWfcJqwk4WCbJ0W4duh+9nrurjQL/C2uGv22S2adNFvCxuIPc2tuajCwtDWk04wbOzWKi41eTePYufEAqVVcMJY6iLVCU62MAlJDcKGW/S6ZrlXbNR8E1WHCdWlKuURImDLPAoIbGGJvPYEJ+2dGyFVe5rXkBeh6irGYoAghKha1OhnQxwKiEHgWqu1Xot4j4k4Jh5h7pn41Dy/zhIIQypG2Xn0v8B+IewPQQnCkhOFrA1OUFKxCIISBCkIEHUVBSBSY6EP4UWFhnJJKqWSiiX2pyrlakVQdUn3x+K0VtXKVOGIiRdeMIjh33Ux4UmFpnBAcIKoafPTY8N+lXJFRRocK1coSC5fkP6pUyXV0SmonAUxBxMQghPaiT7hnFUsokslQQUsbMlkQrq6uiWTyUipnJNoqC6lQlHq5Zr09vVLJl+UaDIp02bOllg0IbVKTXKDWRNVMJ9rECoglEWkVK1qxa6e3l4VPNA2iDYQjKJSlYGB5VIqlwVl0xPJlBSLFRU1YomEdHf3SDgalWKxJIViQVKppIpfpUJWili8l4pSKlcklkxKT3e/JNMdKhpAP4KsAjEKY4hrSQUktEtEUqmUCjo6RyCeRKM6O/2+2B9VvSAqqMgRjUoikZBqBX2z+6QKTm5cMJY4MIQY//mA8RYVRiA4laVSKpq4WK1oP9OdXXoPLFfqkkgmJR6Jm8BVr0ksBvElqv+G4IQ24H1e5IDA4RRI5RTFGIioYINxxnysFAs2QSJeIHLCVN1Eo1bBye6dJhNCxsI1UlVhBKcCJ+13OKL3UPQzFo1INBpWribyRUY8SGkKyyas1mthyWTyUsFlh/NEIK6JoEUYj0QsKZVKTSJRCE52L0VbvWAMUQjMVcStlLRtkXhMBZ1MLif1elhSHR3KAfPaPnesP7jOClVRcVMvnXpN4vGo/pzPQyytquhl9yET6pKphMRjcciL+jvte7UquVxWyuWS9h9jFYuEJQLxyn0+gReYSCgqNQlLpS5SqZgohjaX8kOSWb1C+8GNBEiABNYHAhSc1odRZB9IgAT+ZQS80FQtZRvqkXekqAATcPyMLjh5K4kTbIL7B9QLfSINHQsLsYCA1NylVXQKdnjk/sP2dSKTHcseSZuW5PaDzOXO6QUbEzuaApMtqJtPlm3pETxOqxClT8CdumR9GilU+WN4wcm3D/vC+dDicBrGpNEXXcyPIzi5dnuXinsY7fAFBKdwxAl+9pIJHXoWt+9I15YfA2OGJ+/ePWUzBP+1CE7qcnKeuKDwhbVa4x3ujA2tDoITnBfj2ZZ82yBprT+CU0NsUmi2OKyDhXMVqRjkHCoNwUrFIMw9TPNhgpMTDRrikXs/xCVzFdj+JjRUVHTSUzccTjhuTUK1kK4uVXBqCFT2Ghau6nJxghPEmlrdnDC6SIfYBNEJx4fQUC7pwlIFJ4hNlbIKIRA/TIAICE5hW8CindFwRKJiIqs6nHCtOoeTtqkxbe0HCE7lclU61UkUlnyxqC4nLzjBHQThBq9hLqog4hxOEM6KpWLDsQN3UzKVkoyWRi9KNBKSfCanXHp7+2Qwm5PO3j7p7Z+m7pxyoST5TF7dR3B2oU8hta6EpFSpSFd3T0MIgyPHhJyK1KtFGRgYUOFu+gwITmldlGOxHosn1PGE9pZL5hJKpBLqXqqWi+oUMREJ12ZEUh1dKuRgKOG8gXCO45rLzURr9Bk/Q3CCsAdHGI4P8ci74eAgAn8vEKIvcPPEE3EpVzDG0hgTP3d0brp55e+D6kaCCAUXVqkohXzWHRMusU5JpzulCsERAh8caOGICpHYIEChDzg35osKpphb6o4KS70KYQ/tDEsskVSXUwXunnhC3V5wJuGcKhZB/Mb8iMRMBKmrLWfYk5LmPVGFIFyHAcEJr+J+jVdwv0O74zET3JqCU/AzoPEJ2vwYg2hVERnUeWLyViRqQj7amYhBOIs7gc8LYq2CE64XdfKVSnp9KYFYVAVLCKyhSExSTnTEONpMh+SD8a9JqQbBCXPAnFupJBxzNckOZfRaxPm9WB2JhVXgxO+8wwmCE67/oaGMlMtFiSdikohH9dqLhs3l6j8TwRrupnooIuVqXSrVuhSKZRWp4KCGyKVzuJAz513wSc2/7NsOD0wCJEAC/xoCFJz+NVx5VBIggfWAQK1ckEoJXzbdk8aGQOPkBBe+4hepayo4jSW+mLNjpOCkskdAcBlPkFLs3sXUeI+5fhrndU6QRntd8Fgw5E37NFwjMpXKhWvYADdcWoGQNx9G0hScggt/W+D5PugypRE+Zwt8LPLUGBQMqRtFcPLLIA2pG9Ph5EP1nHgwjsMpGFJnYVJuEgfC90aTzZqCk4WeOHvBKIKTvdvv5buHJjUlKs/VHwohdVAiWwUna1tTlLOH9RAOw+uFw8kmgok/5jJy5OtVc0M50bTJwY2XupdMcDI8Jvh6F1TDzeRCW/wchbjgrx19v3M5+VA6O6ZaL+wPfnTOKB/25gUnFRmdO6YKsUmFKCc4wZFSMVeLhv7gZyc4lasQnUrqjsACGPNaXU9wiUThzIHDCS4L0XGOh+M23rqYtUW4uii0eW6++OteRbW6C10LSb5YknKlqoJTuqNTRQkTnEy8hDBmoaJhFTaKxYKGdeH8cDfFolEZHFqtbiEEfg2tHpJYOCbd3VNkKFeQvhkzpKO7RxLxpOQyCHGDc8RcZRB3EHJn95iQ9EzplVQaQlhIojEIX0VdeNfKJRkaXK39xT5wQKljKZZQJ5T9HVb3FS6PeDxmDqpySUqlghQLBecqCktXT6/EYkkLS3RhViYsmqsSf1tIIYQZhNOZeKLChP5s7kU4VUDWh9OpC8yJUjqHEDKnoWXN69OHVfo5rXNDhUqbTBBvELaF+YPjwi0FJ5aGJoZCGuIXU8EQIoo5niCCIZwRfbe22Yb2Sd36AaEN7q5QKKbiKQQ3nT9wRjm3GfQlfV8EcwlOLi/meDG+cbdq9Ek9RRpOWGnwACsExcHdBOEpHosqO4iBPrRwhPO05TtCXUrFqmSyRe85kmgM139FxbVkIiEROILUUTZScEJQqYnP0nCLqRwVjai4WiiWVHxLJtPNkFR9ANAUnPJlhLSa0It5lEyawJXNZOA71jlfhZoGx1U8qgJnNBzzj11UbIS4PDQ0pNdwIhFXlxSuEQiGFqmHBxMIX4yoUVoFpxrcdhB1IThFpFIqSKGQ133QlmJ2SMUnik4tE4b/IAESeA0RoOD0GhosNpUESKB9BOBowh97Ku82JzjpV3GXr8mHmDWcQT6sLviehnDRDLsb0RMnsIwUnJpvnijULnjMVlHKFo72dN55/wMhgFhJeIdT8BiNsBwXpoZ/W8hea3YjW0i4UL8WmWjNxssvRPzi3+LqzPMzDP0o37ltAWD5NvTZeyD3UtPB5PQYXcT7fvkn0ziHD6nToXXimXe8+LH2Qp4KD27zLhxrclAUcg4n7/Jq5HEaqQcFPFSBHrt2YJE+Sg6nYK6wFiGx5Qhrwn9059mavHPsfVrFsYmPNTKkbjhfH1LnluojQuq8MOR1uWYOJycMOQGo4XTzwp8LzTMHi4XCecHJdFknCvjwO1wLXmwyVbSRW0d9GS6H03DBCQtxca6QmobTIQeQC69zTqdytSQVFZ0sTAptgQiigpNbpKqDBS6aUEji4WRTcMK4q/BhYof+URgulAftguDU0anzv4CwvVpd+qdNU9cHHBcIqdP7mROcTLQIaxsgAmHBHY/FpKenR/s9ODgoqUREapWSDK7Ez2np6OyWYrkm/TNnSCLdKfF4UoYGB6UCMQvuEzickP9OLzTLfQQxCc4bXPP4N8KaIB6VC3nJZnEPFunq7JII8hbVRHM+oWcaGhWG4FTWPD94r4pa1bKUyiUpwCWiuXQimgMKOXMgUCEEDm3w4ZX+Xqn3Bo0Mc6JtSNS9hGvNh8OBL97n8135ewf6pq4wdZ2Z+KH08TNcP14UcvdgE62a9xGMtzoiq1XlrKI7hA+IjHCDubkG0REuN4wh9sVc8TdFy+NUlUjInFvobyyRUoEDYlAymVThxNxzln9Q74UaAogwM4SGQUFsvff6O5b1yF0POK/mjDLXDnqCJlaQiymEvFM4HkICfUiddzgF7zf+ZxOIi4WyZHNlDc3DEWMxHLukObSSCcx1zLWqIC2Yz4kXDKnDdNd8YypAmkiPkMtsPq9iDkIq4wlzuekDCoiDLigPglm2CGeh3QfCoZoKRhCOkFsp4uZmFfF+Ik5wSkokhLba5x+Oi3mRyQzptY3QU4wVOEAw1Pnvcn6FwiYcQ+4q10RKpaqKqRBaNSQU11s8bkwhSBcLEqoWNT/UeBtEKr3G6zXJDA1NeOuF6w1uRdxj8rns+McOh1WcxvWi19YEIX/I5wbOEKsnajdEVIR7gl8+n1OhbbwN9yzMMbSjVBqfCfZLpTpU6MaxgwLthIC4AwmQwFohQMFprWDkQUiABNYnAhCayoVBC5/RhZH7YuzEJE1QHfy9W5hCtFDhI5Bw1T91bREtxggvc9/+bS02zNHj/938vc9VpPKIcy/Zz2411xgSHwZiwoTLfeOezOu5nFNp+Bg2BCb3gl9AeWdU06nkj2IhTpZcFZsteH13/6mogBGLnmbrmqGAzs01pmYyPP8Swj3UW+AO1gzzsFBDzU4SaPnooYDe0WZik8uLpSF1AYJOQBz9ujDiw7dGv1r0GoTU+eT0zXf4JNItxwi4ssZ00QXeEPL2Bjd8XkZsCH//x4vaQoj+GdHJWby8wINQEx9S6XLE4NowQcjCXZSeKULuLziCms4nvwD0g6lCkkvk3Rhgdz7LxQRnhjmYGqKTC7nzc9lcSmpLUIeTJtZWp4ot8DH+jZA6JzzBMVGrW4gclKK6ikkIF7MQLss3A1GpKKVKUapVOFZMDNGQKXU/VdX54MdcF8sIlwolLOebW8zqPQZhdU7UsLDUZhgt/onFKPYfymR1Md7X3y8JJBLHIl9dKjYWaJN5eSCkWEJt3PcgWnR3d2vbICQlE+ZEyg5mpSPVJal0l1QlLFOmQ3BKq7iTz+UaglNZE2XDHYMcPVFNYj6lt9eJMxF1FyHnDvLlQDjIYfFZr0tnGi4sy6WERbUlfbZE1BZyhDAuCFAIYwXvmhTgcKoiFCoiyWTK7kvqcIrqfaBxb1axwBJ+o+8QfCzMEmFdxkU/CwIuSriZzAEWkng0psdDrioT5P390NirCOnzyDn3KZxLrfdDL1pYeCeGUD9P3PipGwo5iVxuKBV5nCBpgXc2H81mYyG4EJrg6IG4gU8ydW5BQCyj6AXaKppPzsIG48rV7oGa5GrEZrJwTS9tnyNJnTpww6GfdQshxuWBsYCopZ8HLv9Y60Gb90DvHiwUKoI/db2R1iUSs5A66H8pCEU1E+TiCS+I2TEsTbu5bSFIoW2aMh2MwxHJIp8XEuZ3dLncSSbMqrNUXVF2reXKEEMxw5CDKqzupFw+I8V83rn7LK8XNoRQ4g9CmO0Rh41noVCUXB4iKQSziCSS2AeCkzm+MC/tewLmYtjC6WohKZYqKtYhPLWQz1iYOBxO7vqDqJpKxCQzsGTcuzJytM2YNVuvj/kvvyjFQn7M/TE3+/qnaXJ/9Ov5Z/8+7rHjiYTM2WAjZbhk0QJ1H463bbzZFppUfWBgmaxYvmzcfafNmCVTpvSqILR40QIV2cbacA1sstnr9NpasWK5Hnu8z6yp02ZobjmI0EsXLdRzcCMBEmgvAQpO7eXNs5EACazjBGrlvJTzq3Vha8sGW0BYdTFzFqjgYiu5Rm/0i7UPa9GFkFumBhJRtyTyHv6FfphAMVxwap7O3miLT19py841msjQDPNzvXFtbzm9c3kEj6HS1LAk4V5wajh/RghjLlxOwzpGimY+z05wCoxVCW7kU/bmuzx/C/+xxeLo20jByVepawhMfpxccm8H0g3fyIThyl4XZsMEFZ0jayqyjC84De9Li8vOvTiRoDTR6zqGgZjJ4P7/X8EJTaxrxb413dZUcML8CjgOvSDksHuXkhl7vGjVdDj5sDq0SvP3OPHVFu/O8eHC38wx5R1O2iNzx6ngFEbSmpYcTzYHLSTKV6mDyGROGhNAUNXSJw2HswILfxWdNGl0SUqVklTrFiKFP17owTEhkjQr1cF1E5aYxHXR6q9xZ1O0a8JVWGtc007AS6fS6mDJZHMSTcSlv7/fXDAuh5y+T3NHWR4gzFSIK5p3SUTw/u6uTimXKpLLZSSRjGi4T3YwJ10dPZJIdkos2SFdvX0S74DYEdIFewUJybGw1wTT4FBVpxLyN8E1AUEF1xVC6nyibhXbymiHq8qmxRosrNAEJ7uOwAk/4Xiam8mJSVaBzsYQDhV1tEA0isV0ca9OB3Xn+ETyVv0ODidlX0XiaMvj40PnfLiwCUt284DryDtcdW6po6k5D6A4mDYaEADd/dVLJfqBAbHTzR/MD5/xzUQrE7fQd3NgmZsODid/XMxPuI6Q+0qTVEchiiBJuLmW0Becw3JBWbigFi9QwQnsXA4n95k34j5kV4GKNAjni7rPBxNeIfxAULEbf1BwgkDRej8afv+zvmSzRXXHhULYH+4ktBEV9OqSiCdgEFQRK5Gw5PX+UUmr4GSVHzE01r+QZHMFnXcatol7t1YRdIKTVrZEdbqqlKohTWKP6xRJz5PJqOSyQy3hpL7qaCwRU8HJEoZ7N6tILpeTbDajYYAaUgdRqi6CJP9efFThU+eMqOBUroqGT2q1wIhIIZdR0RFthbNT87pVLP9atZCR7KoVY95YITjNnD3HCU7z1AE01ob29E+dboKTiDz3zN/GvWFDcJq74SYqei5e+OqEgtMmm79OXYgQhAaWLx332NMhOPX2qRi0aOGrEwhOUdl0iy312l4xsFyPPa7gNH2G9PVNVcEJQhkEcG4kQALtJUDBqb28eTYSIIF1mAAShFdyK9VlYM/2beHaCF9q5EYaKTgFhanGAtCqKzfcR02X0piWnAad0QSnIDpb7wTzbIxRHS/wqFoFGp+vqeF8sMV0UCtpiGkaJtYUXUwTayaobixmtWENYgFDmF9YjHRdTTgNxnE4+aWG0xWaoYIjDjq24GS7Nh1MPkdLa3W/0QUnv3hy/i3r7xoJTkEOo1W/G2Ne/DNuoWGL2rE5vzYFJxWCzIbkEjmbsGUOA2fxcuJKo7pcQ5hykqerJuUXKcMFJ58DygtUmrPGV7WDCwaCk2oV5ogyMcFVqHNike7vBCd41MxhVXM5m0p6Y4ATw0quI1E4cjeVNUG8Opxc/iYvYKnDyYlL6hiBt6KOKlpNh1NLzrVGaJ33X5hGCkcRJiyqdiGnDxxOqGTmtBeLrfWV5DQJck0X8BA8sGju7OiQjnSHuodKxYK6TYrFnGQH89LdOUViiQ7p6umXRFeXJDo6VHgsF4vmgtGE0ibeQIRAOA8q1Gmyahf6F0Fi5jpcSQits8pxCCmz6nXmmIH7SUMMcY+oO8EJeXKiMX0oUNGqcJZUW4UHiFRY8GtVP8TJRVXwMleavwe4sGP3Ph8yBxHLC1MQ/VQ0gANLxS0TfhqOJud0g+MK5/Z9bUrRLswu4JhFg3UGW2ybE51MQFN/C5xVCNdzYWBY7DcFJ0tQr04l53bSUDIITtGoxGJxCUeRv8nCCGOJuNRdTjCcEkIZ8sM1BCeE1KmtdSyHk93nda4jVE777xKva+JwE9u8uAUXH/CgzU3BaTSxHUmzq5LJFKQMc5aGj4YkHME8geAEF1lcEM4GwQlCkG0jHU5VJNxH2zDuSFperUk2l0cj1N2HNuJzU68nHEGHDzmUqlKE8KN5vGqa9Dwej0gW+ZNKSIwfcVXqTPhLJBMqjvrKozgK8jtB4MlkhzTkLpmI23kQYqgPKUx0NMHJEtFDbILopPm61A1ck0JuqDE3IYxiLkI07OmdorxXL1mg4aajbWCNUDaMERyIE20IY7OQupLkshOH1OHYmG+a1NwlsR/rHBC/IOzhXoF8auNtcCDifgQBHqF9E4W9pTsQUhdX3gjZG2/Dftgf1yUEQRVmuZEACbSVAAWntuLmyUiABNZlApXCoFQLQ/qd28SMoLDknU7Df2898rks/OK34b5Zq4KTT4Dtw7hMoPAL52Yon/2+ua4xccN/6ddXA+sk/FuDN5wrxL4Uu1xNIwQn/0W/6WBqPrl3rwWcYBba1PpkPzgHRo8utCfTw+M6ghGBTYGsrkmAR99GCk4W7uX3bp7D2mj/bso+o4fUNZ+m+mTNKncEQvWarbEqdW5l4xpt9ZFa86QMD18M9se77YK/U3fHaPD+RYLTWI6psZ4s/6scTj6HjC7eAiFyNqfd9aHhS8bdhJ9mxcTG7xoVyny1OXMoeZdU0A3lVoqNMCsNRYTDyVWpU7eJy/3UCM9zbdN8OeISnauzp6LOJiwcrUJdSRfvqKQF10gNkpPm4rEQLy9eaOJlFUd8OFBYohCcNDzHzYf2cAcAACAASURBVHOfow1OnkAuJwdCu4HwOfyQzRcsnK2/X10wlqTccqHB5aSVulxOGg1vwXujMc2lhOpcunDTsJ+alMoFKWSL0pHqkVS6W7qmTJVoOi2p7k5NwqwhTmBUsVBBXC0QbPBHRRFNqOz7BjGhbsnDIXRpSJwTelySbQhOeI8lyIc7payXLo6F+waEHggs3uGEHECqUWLhDsEqnlDBSRe1PnRNw9XsPcg34x1NWMBDPMLmKwRCAIhpgnIfgqs+KnUXQYxSsUnnhhOYfPSnv2m569bcVxaKpk4npxjWEb5oNd+Um4oZ6soxd5M5W51Dy90UqnhYoknFUUXREnWjkh/Em2o9pH0Gn1oZoZyWT8tCzuyDwlxIayg4aS6yquUL00TpprvBRaSVHZ2bConFTVz0gtPozk6ww/yH4FSrmxijufDDNU0cjgpvsQgEJ7iP6pLQkDr/OdQaUqchqprzDKGTESmUkBcqL5FYXBPmo1qfVu9TIcjd8TGHShUpOMEJl1MijutNJJMZVJFLq0JiHgIX+peIN4RSnwkKoa8QV+DSQQ4yiE7IyRQNmeik7kgVwuBQRNJw1NwMqdhULtc1kT7cVYXcoH0GoTKhy+GGaxShp7ie8qtXSWbF0gnzHI3xochfkwAJkEDbCVBwajtynpAESGBdJIAvlaXBJd6SZGs0lyS7IdQ0rSz2dde5n7TSmnva3ZAt1AkU+GLsU3sEQ9+GCwaBvDVOMnKomqFaFv1mT1l1fdlYeDshRV1MFo6BxQoWZeFwUhdXKBnuc1voAhlJtp1jCU+rrWyzWf1xFIhOmg/GV1MKiCoWUoIlelP0UuFKS2tjwRjVp9ZYGOlCThezrnpTMBytxRnkhCn9Uh8QfnRBZgsML0SZKGhujIhTotSx4OWihmDl5SMHS5duPt6vWabai02tXizLoaI03KLKxt3P4KDbywtOTWESe+li1bXPIXPynglO/lhNf1jw6nCiiV9bDbtwRvVDuV+O4ZVqOUJL4vGAzDZW6KMnGAwnHC5ENWW3QNv9WdcgiVczzE2VWrsOA0KSt+Lp0fF7J+iZm8l+Z04CpOO1xMvDBSefz8mOa+FP4vJk6e98LiM7u7k68Dv9U9Wk4Way8i4rywGDueiPaZXpLB+PhuLplYIKarbg1/A6zd9kYXXqbkLlurrtr4KIS04NgcNEFrtGITpgARup20LeRKdmon39HZJbW8ttZB0b5PTBj0O5vDohevv6JJ5MqeCExazOc5cIHe9TpxWEDFzT0Zj0dHWr4DS4elD3hQMFDqdSoSzp9BRJd/ZIFxJ0xxOS7u5y4YUmhNTVrQExKKYCANwVWjXN2avwMxxO5nCJ6mIbcxRuJhU1AsIhjqEiVq1uSYMjlqgavVVXlEssrmF0WOxDBPLHQ3iW8jWHmvJy+ZkwV9S5oSFZEPdQDa7i+opEzyYEaniavy7dzQH9A2+MHZwpjdfd/Pd5nBoPMjRvmIlNesd2lk3Mg7CGAbqcYRi+cFRFDxV5XAhoIy8UZlcF1Q8hEuK8SD4dkUgsoSISZh5cbBg/nzPMwhGRw0kkjH0RUucG35w2I+8g6uhzycrVhRaOqDjq3YUQnPQeDPdazCrKgad3hrV+pjVvRbg2kCQ7kytJPYSM4CaqIZwuHoXYBIdaTMPKcNeE88hmtvtM0KIWdgeHOIpxhsiIHGX5Qkny+YIm4EZInbretNqjOZz8/aVSRg4nC4HVXGUJiEt1VyURoZZRJ5yZcwrVF82Zh5bY5xqOjST3cP4hYThEJ4TWIZxTWbt7kgmsEQ2hw+2rCMEJYpp+TpYlnx2yAhgacoeKghXp7OqSru5udf2B6eCS+WO6nIZ9TPCfJEACJPBvJ0DB6d8+BGwACZDAukCgkl8t1bxVdfFftrXAMxZ5TkzS37sKRLqfL+3tqrj5fmjYmnMb6JfswJf3FpfRsC/1+mV9dMtP4Nu5D8vAGsvCorDQKSF8AXkvkHS0mJVovSad8bg+XS3VkLsDyX3zEo+iwk5MylruKSFVX2UHXVOnFio9WWUmzQPiciTBcq/n0+/OJmThEbDlmTC3hyakrdZkypQpsnxgQNIdKX2qji/hWGAitMN9xW/83Uy07ZZeDcEEx3MBgKohNJ0ANVdOXcUnJzhZZTGTbXzydrfUbjiXtN11LB5NcIK7QB06qrBBzAo6olz4oV+QBnICtQqQwTw/w8MnLSQpGE5iw+tW9YFcKdom74ZqjLYTEVvaNf7VYsdvCpTj7W0utjW7+lxaXEugHHgLFsDDN3Sj4ezyS8M1a5IeSrPqNJxaxlAXmAEXmn/dj58Xf/T9TjTC3IdDxgtOvuU+x5IXtyxJdzOHU0Pgcq1R94YLD/IV7DRWVkVp5NcxV4tXa7Cw1CTSCsLcIBqzBv8SHE4VJG12ghMq0+F3KG+v4lRJ2w+RB4ODvCMQMLBoh/DihREIxFEX8mrORktCbAFCFhKFfGVecFIvTq0uqWSHVsZaNZSRnt4+rRAHJ0ylVjGXllZstHA07R/yBJUtYTgEoe6ebkklU7JiYEATKccjdcllM7po7ujuk47uKdKJYyaS0tHZYSKRE91wr8IiPdnZI+GYhSThNalZDivNTxRLSB1lyJyop/nSAvdQCCtoGwQEL0Dh3oQu4/1mNIIzJqrXk967veCkrhxUgLNqZ14c1Nu6S0SOY0LAagh7UeRzKruqZmFXba6u5zeByM1+X4lOE2fXTEDwTiYv7ui145yjmtwbCbbN9WPivwmmej4kzUbkpor2JgpFUaHO5f5R55gfYdxjEFqHCmpIGB6G4I+Qv4jdn5EwPGECSaVU1M8LHAvXWakmKkaZ68bdnV3YWet1bXnO0FzMV30YIWEX0md9Nk3TQh4h6PhwUO9wGtslWZVcISu5Yk3qYYRF2udPPCwS1wTkJkAW4FzCnIvi9VbXos0R0dAwdV+pQBSVbLagIk0cYVXptLYd9yy0z2+4d2C8ciVce7g6ROe4VCsuLA1iK0Q5Ez7hnEqhah4qzQW8rfjsGxpapYJlKpmQFPI36UMbE3+xoaodqu3hWtAKdDWE1VWlBLEwGtH3FnM5PZeKwM4t1zNlioa+oS/YitlBGVq2cM1u3tyLBEiABP7NBCg4/ZsHgKcnARJYBwggjGL1YlcqenzBSasL+ao47klscC3t86x4wclcNyY6BR0l7vuxfUt23/T/GcFJv/zjKz8WWKWKZPNZWbV6pQwOrZRoqC5RqUpx9SqZNX2qhDqQv8NCCPBVvS4RiUSTEookRcIJCYfj+I09a4/gi69VOLLKSBCVrEw3/jahxlofRpJTZ2nBF2t8ScaT6ptuvln22ntvmTZtmn6BxtNZfaJbcYutYSJHg1/jqXtYQw0sMbAtoTWNkXN3mS2hudhTJ5mvAqWoW0UQX0JbF9AQFpzgZBKbX2Rh8ffPCU7WiFYlxRZVTedS8/jumbzbXQW7hhvLOteaqsk7JMwB0RCqfJind/QMu3zGFJxGCJmW5P7/KziN6oRwJdK1aWvgahp+BwgKTnYILzg1BT0vFvxfBSfLy2OuAxOkvODkha3WpOEmwDgHk743UNLeuV7UdeddUz7kyVe200pl5rKpVS0ZNv62JOLmcEJ1tXoVLifsZ6XiLdQOi+SIRMK4Di3xNQSnOBQJHUO4NSI2f/28CgpOECycSwvlxBG2NJjJaDhdz5Q+cxNVLSxN71MQ0dTVA4eYczghEXQ8rhXq4PZYtXKlJGK4b1Qkn81IqVqXrin9+ifV2a2he7juy3BzQXSDwFOrCfK6xFKdUFBcW2tSL1uOJyzkQxCbED6lNivL9dRUdsw9hDFDcm/LdWU5biC0Q+jQOmo1e90LySMEJ/TLh1S6e7kKLhAGNIQJfbeQLHUs1ZoOM8sLFZIIBK0xBCfsow6ngODkRUwvMKkTSYVujIxzOTkXl1YE1GTZMMK5eRaJqNiERN3qysMfCJgulDOM/comOIUiCBuMW4icCm4IAUvq5wXCODWXlX+QgPxCcXwGBO+FI++hNvfRJwhiaJ/dv9S56hxxTcEJzh6IURbC2OpwGvl5j2sPleQKyGMEwQmfRRCakCsJzjXMi1BYCmXMEROcXBK1xsEwJhgriIXeVYv3ZHNFrfKIfGGJRELFPMzfoOAEpxHcdHm4oyBmRsKSSialVi7L4OrVzulmgivmCELlEuoe82NnzwoQ2pnJDFlic+yDsDq0PQyh0ty3GgqqbjaEfkJwQkhqVd2FcDiVinkp5fM6l/Eeyyklmtw/HItKoVCyh2BSl+WvPMewunXg6yObQAIkMDEBCk4TM+IeJEAC6zmBWrko5aFm2d7xHE6NxLyjuJYaFex0ETjSOmLyhK1Sggv1oGyxpg4nX1kJgg/ycgwOrpRlSxfJ4kXzJZ9ZKYWVy7WE8j577CLTZqVlMLNSQ06wCMGT2ZBgcYYvrvbEFU9e0eYaHE7RpC5C8aQ5HIlJJJ7Q8tJaxUjLOyP0BSXIEQJgIoCWcK5ZKN2999wjM2bMkBSSkVYqsu222+o5ckjeatJKw3Wkwpb/d+Npf0jKzglk9bh80IJ7nuzVp4ZQF0hyG0jR1OIs8lFFCHtyzhQTAANhW2soOJl+2BzfphvHj2ur4GThX/Z/3qVjIZh+PlgYWCPUJhC6aM4rC3G05vpONw66RlfnaPPK4V6z91vgzAiH06hv1sVfk2tjnzUUnyA4mdDkeQUr3jlHSCCczXIo+X2DDicIJi7XkrpLTO3TMDsN93EJkJ37yHI46f83Q/Pc9WqVuExAs2ThzsHkrmlNCN5weUBcQjid5W7S/ZGvxQlMonl+IDRZPiefPBzCRr1Wdvl5EKZXc6F2Vb2+IDhB2NVKa87tYuFHWICrP9HEVicemL/JBb26nEwIK4LTcCiblf5p06Wrp0cFK4RGWRyujZuGn6l7yzucRNLpDunq6lR3BhbiCBuSalmK+awmZ+7unSY9/dMlEk9KurNL94foAHEFf+Nmke7qknAkIeJC5zDxK/msOXpUcIrra6rXoHIdxAWv6Tr3j7q8VAyzqoA6rmGE94VtftaQ9NmHvLl5iPGugqPlvfKCk9f71UmF5NxwmtlNTQUGjIkJXPY+nE9DGl0S6OEOJwy15eAyB6y/N9g14MPnrDKaDzGDp8buSTY3IVhAaFdfjAqbGl+miadVFsL8hdNIK+xZ2B0cTgJXFd4bgWsJ/Xch0+GIxBOpRtJ63PUbifARphePu4p/1kozfI7Mf2dXRkBwcpeJzhfniMPPCN3D/PSCk8/BNdaNBn2G4FSEyIrPlLo9aEhE8Ccisah9AhTLCBWMSTSC9rdWwdS5Wsf1Yvm3LAwzJJlMUa9FJKXGGGJsNNQtILBBHITImCubwwkV9pKJhJSRAHxoSMVeCJr4/IRQhc84CJr6yQQGeu66FEslGRoa1HA+iE2JmHdFWUi4CU72mWuRv6hAV9V+QXzCa3ALQoxG+1RwKpfVrYbQV/SnUCxZe8JhWb14vhRz5srmRgIkQALrMgEKTuvy6LBtJEACbSGAUsOV3KrGucYVnGzd0Aif0RAU2OadM8D/7R03zZxCI/0ww8Pt9NBrGFJXVRdCVTSNKaz/q1fIksWvyrJFr0hh9XLN8bBiwcvyrv33kemzeqR/er8sWrJM8kXkJ9FEHJojJIbFSRRP8y1Bdl0SIqGEfonWZ7IalhHTJ+r2xNxCd0LhmIh0iNTSthBGMlsJa2We5cuXywsvPCdwU0zt75fevl6ZNncDyeFLtPuirceF8OUWy7osDrh+6iGr1AQHVzODU0DIcVFpFobiXEV+BP0C1bmBXOSdK8AUklrIl7S3RZX2G0LCPyE4Bd/nT9sY+4DDScOqGkaioBDlk6k3hRILIRwWe+bCpixc65+ISwteOW5utl5M3nm3ZpfYWCF1o75b586w5v4TbTfBCXx82IxfXNp15g/VcDmpe2g0wckcGLaIt5AfbBYCh2NDeLK8TD4bWYtzyoleKsQ2wvqsNHswabOKSq5qngbOaXvsnJonSF+3JOFwWFhJOLh+LJQMIXYVVGSDy0ir1JnwhXAaze3kQsEaDickDlcBwqq7mThgi/KRgpMVrMf5oNOawyksmVxepk6fIZ3d3fo+FZx89BqcMEHBqWQhZV2dnZp4GfmQBgcHpSOVllqlIKVCXittdfdNld6pM1Wo7unr13BaHS/0vVS03DioShdPqpMFgjW4F3MZTQytIUu4J8QSUqmayNwQdpwICB5wudg/UV0MYVYQ2ZoCjwlOuD+5mzUuHYRWesFJ8zx5h5HJPnpuFQ2KDYcixA2MF+Yj+oINIgrudeq8GsXhhPlm1fRcKJXLO6X3dXdPVSer5mjSFN/mcILQ6ZKBYy5pvj3MEbQZ4gjGG2Fd6DfmbjgkqF1WrdtcRDidD6kLRxFCF7yHW0VAuMMwxzRfn4bz1TV80TuQmtdywD7a+KVazpQFHEO+SAbu3yq2ugTh6Ce44W8VGfHvlip1I+8YeO9QJitl9A1hapjfcDiFRZJIfh4N65xVwSkWF9SI8IJT8PMS17E66lxlPAg2mSwqmIU0nA7uIownnE5ardBtyCuG0FWE1KG9CIWDSIbQtnw2q5/vmB8J/D4GXsgpFRUUD/BJ0jHu+WJBstmMHhsOpxTO40KOveCkn3smJeocKZUrmtgc54WIqg4p56KDEAbBCZUcu3t69D0lXIsuzLQ0tEqGBhav2Q2ce5EACZDAv5EABad/I3yemgRIYN0gUMmukmox44SB5hdRTenq8jR594kuWjV/hVn41ZniBSdXrW64u2m4sOTD7PyXZV3kjiE2NULyHCrNlySInkBIHUqjIwBBdNG2ZNF8WTz/BckMLJBVC16SJS8+K+/a/x0yffMtZeOtt5VYxxRZlclLNpuTcikvRYhsFfyck0IxZ4s3JPnWxZBoJR4s3NRNoU+tfSJxe0ZeDsWkFo5bnhAIK8h/4UJRCnmUH7Z/o2+xdI+UQmmJRvGlPaEJXWP4W8UqHNvloAmh/DQcHGiDuTfgjoKDAn80vA+5SJSDPTHGAkxdH144cl/mLcmyKVNeDEJdoKbXZZgLTUOSvKCBZaD1c4RXTRfRlqjWC0FjhUM2KogF0r1gKIP7W84hlCe3ItuNdbI7sWpWrlR5Yy79EwKOLru9kNkIybNcSS2vDbscg+6MVgojha+mi8sOYlW3hotnDUvauBe+D6lrnr/pZtDFWuC4ej0Mq0LnczRp0nx3nWo+GRfmpO9xuVFUbGq4liwJtZ3X2t4IkfM5jdSZYtYOE9VcSF5gX3U3uXxIltvGxA0Np4OAoaFz+Bm5m4oqRCH0FAmDUaXOu6W0ipWG4GF+w9UAkdY5nBAm5fIRWYJhy92kAoBOeRNVffU8iMtgYQ6nkFapmzp9pnR2d+n7kCwZ4oXd26z7Wm0NQoIL60JutnQqpRXqNE9NKim1YkEqpYKUqjXpnTZLQ+pi8ZR09/arC1IdOhDPysiLJOo0CceTmqsJAjMEkEqhoAILHCg1XPOxpCUXd/dVP0fBBfco5E+ykEjjo6J/xN0LVKQUTWiN+5VdZ3A0mTDj7zM6F5xi5Is+6D0N+aDcFW9hYyZ6wtWCa14TuMesSl7jxuDEL5tXNh/UtTQsJ5/eIgO+JiSfNxmnGVJn/XK/wXj4Km/O3RTCfcKJU1UfNmm2KpESkmrXJYLKbhDctGKfmEgTi2suLnVPuU8vcK2Gwi78LujYHC1puBOc3Hy3+xpEJTe33fWhoZ/qIoN7p6QiiubWchvmpE9Y7n8Hd1EWcwrtcuGUeBASqVclrZXeUNEtJIUSHE5xfUCC+eKmaeM+A9FURS583kSj6gbK50vqauvsRAJ78EQOw2jjc0mF3QqEqrJki0UVltJw7klI8kOoUGfzBMJRMoW8TWF14mk+NbWemniEfqEPhQLC4fB5GZZ0EnmzbO5Z7jV8UttY4xrUMLxyRT/XNEQ9HJaVK1eoIKj3AIT6lyvSoYJTtwpu1mvbt1LIy8pFL60bX6LYChIgARIYhwAFJ04PEiCBSU+gkhmQainfzJPjiNj3SatUFlywBx1OPszJiyu2fzM3jn9fi+jkklT7RbwJV81kzD7UokXpaJR6t1fLdZTODiMJhGZfKuQysnTxq7Jk/gsyNLBAVsx/QRY++7QcsN8+ssG2b5bpm71BemZsIrlaQvM2xVDmGZmSKgVd9MHaj6f+lWJe/xQLOSkXC7o4RkhMXXPNIPwHywJbDEq4IvVwWb+8Wzih/zpsT+8bT3c1621cKvWolV93oRgQsSw0z5d8R+gC8kvFNYTPKieZICWhqD79hvuhjmo+GjqEfaMur4klqtYWBHLZmFiDsD1LhhwSuEh83F1ryEuLw0l3MRFrxObCrpputsbSZ8SuwdwowRdbBSdb1BpDv1czgbyn2pwPo4hgE1zF/gl7cE5ZbiTTzBoCamCuT+i28w6gwN9uOTRiMdjS92YXTZoaJb+UhaJ50ceLA+YKMLeRbSbWOReZExy94AQnkRchzYHhBSQTJdR5A+EHQqZeg02nlJ3aC1A2Pg0BzOXf8c4mLy554dhEJttfc0Q5zkgKbkJTWepIfl1BCfeSijEQA+B0qkEQrZuLRJMKY5HpKj1qsmGfwwkLea3mZvlttLqkup0slAibD6lTB4zL+ZZWwUkkmy/KtJmztFKdd2VBcNLcc65KJRbvWmnSCbr9fX2SSCY1zAiOLITU4b5ZK5ekVKlJ/8zZ0tnTL7FEWrqm9Fl1SscWTi5clqmOtISRPw7XOELYkOS5VNR8RciLpLUFUcxAXT42z/21ayFTlgDaJ6mGiGeCkRecjDvuPZonLSA44f3qZIJo6XMjuZlqYoAlnbbzWaU0f41oNT1XgQ6CkxeA/UT389Ccc5YMXPMbBea21QTwoqsJRyMFJxOZXN0zc0Jp7iAIHFABMactpzqCCZHHSfuoOZzgWoVJDO9B8m0TNZCjCf/GmOlccAGYKoLic0DzPQUFp7FD6rxzT4X+gODkr8lg6GepDFfbMMEJ12QgnA1E4NrJ5gqCT7SQhjEiSbdITExwwph5wQmfDfEoxnak4ATRCNcY+gJm+XxeikUkEI9LZ2dHw7UXg2DoXZjQ6ioVKVXKLkcUEoJbQvjM4Gp9AIB7B0QvzHe0PYo2Yb5o2CSqAFq1OQhOuVxWYrGIpOJxC93TvFwmemp4qH56muikCcNRGQ9ioXO5Da5eZaGhel5LGt7T0yMJTRgOB5Y9ktCk4pWSDLzy/Ig7f/BB1gQfC/oy+hS8p473Hj92a7L/P7Nv84GQ3Zcn2mx/3PdGSR4/ypvt+raHE9xIgATaT4CCU/uZ84wkQALrGIHy0HKplQsjBCeUFscvvVjkFz+WENz+pT4Yl4BVbfHDBCff1cbX+WDuJ5/nxrspXO6QxrLEhVHZwrVZTU3DVEL42oqwOiTuDkk+n5XlSxbKIghOy1+VgZefk5efflIO2Hcvef1Ob5IpG2wmU+ZuLYOVTqlIWkK1iMQQVqcLEISZRaWG/BlhuLpcIljNM1NWwSmG8s72bFYTG2vy2Upe6pVsoxQ1Fs/6pR+LQA1TsuMgKWy9jifPrry4y22CfmBBgi/Y+OND2xA+UVKhCblFLFwIeWY00TCenmMx5ZxOcFehZDb2w5NsdU/FYvoEGcu2cqUm4SgWqDZkUV/TXgekKTipmOCSwHp3CwS90aQdLzw0BKdGXqWRzp+JBSfnt2p58t88jo316BfMCKEmuKAd9hYTnAKbn7OjCD4NkTSQ9HiNLtmG66dhELKZPdz+1PiVk9JGFZyai31bXttmxpZh4XOWEEU76F+z6mjmaNDr1CHVsvbOHQPRQZ09EAkwX527qXUR0wzts9NoGTTnfGkKWHp9NhaxTYGqoomdreIbcjd5wQkJib3ghIVjtSE4mRNHhR63GLaQOpd7LZA0HAmkrbqYE5waIamumqYOuIlrEJzQPwhMWN9mC0WZNXuOpDo6dYGvoVnoG1xFTpjTHEl6LZv7qLcXFe3iWioeu8L9WC3mzKFVrcuMORtKR9cUiSU7tFodQgDNAYOQOoQChSTVkZJwzAQn3Hnw3nq5oI4Qzeem13ncRB83N704a8m4q3pe72qz6oA29rpQd3PBOx71Xgqnj1b9s5L2XnCyaWdOVQgIDUeXijwWYqcPElTbNhendzsF4mSVhTntLKm5CU6jO5wmEpws3xcqW2rsnAoeFmo4iuCkocFuwY1BRYi1ii2iCaataCeSXKMKXVTKCN3SY2M+qD9P6tG4RJDbL3CBj5fDSUMvVeCz3FreEegX8uZwwoMCJLwfKTiNdH3VpVQsSy5fsocI+jAB41GTeLgmqXhMonDCtTiczLfYvO2a4FxSl6CF+2HMkTMQObcxZ32FOogUJjg17ycQnIrlkhSRMDxqyb5x/8gMDuqDE00kHotKIpmwHE6opojxhX0MDiZc2rW6VmPN53MSj0elM53WMFFf8ALnVSewC6NEg1EpFk6+SskS0UNc1oquURMr4W5CJzVhOApyqGhriewxX3HPWv7ysy23ZoQzoqIdjr9yxfIJBRaE63V19ahQlhkaHPc2DxGvt69fx37FwDL93B9v65s6TfNerV61SuB4Hm9DgYGOzm4pFQuyevUqq+w5xgZWvf1TtYgBcskh79V4WyKZ0naXS0UtduBdcGv0mcadSIAE1goBCk5rBSMPQgIk8FomMJbgZE8k3RZcFJslJPCSD90w8Wl4SJ0ta5yVxDtIhjuahi+6vebgFtEW9mOLWosSsyfk1arWnJNioSDLli2W+fP+IZmBhbLi1Xky769PyL677yw77raddMyYLX0bbyeD9SlSCXVKvRaWaA0hdHjqjdCKqJThoEDuELU4+Lw09kTchxmpm8mH9UCQ0cWW7eNdIo0Fk65IEIaCHDU5qVcKJgJoeXh7Gq2uD+eishA1gLIqTHCLoXy3LfDxaLnkPAAAIABJREFU3d6SJVueGkvWqk+MQ6h4hUSsYYklU5ojphaKSLqjW6p17Btt5I5qpO4YJjjZWd3YOfYWTjdS7cHiyjvfTKca23E0lkvIu8FsEtl8sufannVzfgUFp3FdR6Mm+7XjNAWn4NzF4tP56dzfwxeErc6HkYLaqK874cu0ntb3tPxrzLBA7/ZzVeE0PM1nKLaFfNP95BOZWxUoDSVrVIaz8DR32TjtyYQBy+NkVc5ULEBZ8oADSnNv+ZArJzw0XIjaHueScm3Bwl/FQTd+/rhecFJRGlXVUI0OYXJw9sDhhOtAczvB4VSWqpgLBVXqIGI1QuoaScPtGlAHD0LEVECxuW/3HReUCVFXqzE6PUaZ1KWzs1vFIYTUzdlwQ0mm4PyomlMG9xUVIywPFTYNWavVJJlIqtMCi+3BVatVBInHolJG/juEBdZCMnvDTSQNwSnRIck0koPD4WRcEYKnglNnWsUmdTjVneBUKUoigfA7NB/1Na2yF4Tu4PzybjQsYi1PlhOEsIgPmXvJ5+rSe0XzhqKLY3NiWtU2iI5693D7aIiS3pPMkebPgTGD+IT3qngG0VpDxALXkRecIGC6ZPQmXpt7xM/VNXE4WUL6YQ4nVZDAo9XhVPtf9t48Vpb0PO97qruq9z77OXede+/cWbhzyKFIiqIsiqRM0bIomYwUwIKNBLbhJEqCIEESwNAfjhUkAYQEMAIjsRQlUEJZNrWvlGSSI4r7zJCzkENq9pm7r2c/vVZXd/A87/tV9zl3mRlxG4rVxOXce5bqqq++r7reXz3P85ZombM5LooYgFNiHfaooOE5IHCi8o3qMLOZ2hVBa52B4coCm33lF+KZL5oWi1lHdv3nnDPbMccyAIKXAk4H7xMIfAe9FINhpuv4xPO4SqXMgVMsBa8BJyqNKgoNV/fSmUsz924gRa7BWe7bXqcL9mtlZlOtVvO8L2ZCUaFme8J1Tltbn1lqbp2sJrHmfZfASeHd7DpX2ZfhpCu+HmIQOE2QZhn2mEOVDlGrVdCo1wSc9FnoTUIEnHgs/lnDz27+4fvz4UafiixmnTGfS/lttG8mWFpe1vGwY52Ak9ssbwac2nPzOHL0uNbP2ReeEwC71Ytzk7ZawhjO/eeefvKWP8tvVKs1HDtxSmvj0oVzoBrrVi+uq1On71GW2Pq1q7h+7cptt33o8BEsLK2g1+1o25yrt3pxTE7ffa/uAzbXr2vbt1MuMatueWVNHQwvXzyPXvf28Ou2O1p8sxiBYgT+WiNQAKe/1rAVv1SMQDECf5NGIN0zhRNfuRw9PFk+cKAqyLxICWVxrnQJtq19LaZn1CqzRQpvOq0C8XwhD731QjfYf2zbQXPjMEI3nJYbwRtWWm0Gvb5u7F547kn0tq9h59JZPP3Iw/jhH3gL3vOBv4Vk+TBWTt+PrUkLw6iutt3xZIiYBW5poqfLhE5VgihT+Fthpveg1cbDwvNj9/12gsMCXvYPgqCxPSmWgknf55N/D4KWYsCKb4KmcsnDgVXEMANlhExPxlMM+11ZjtI+c2IGCkdnK3m2/rbCj3ka9F7UEMdVt2+UkY4mGIwjrBw5gUm5QtehCvGMQb4BrGi3pjlc9tjfi/aQqcWfvwlwClAmWKrsOA92dbKJk9uwZubRdFzsi6H4mQ0M3wdUwrx065uBDVf1HJifN3aXCsznZrDI6+ZcKmAbO3gst3ov2/npDkyPVf2Y7Phn9nO6tmb3fcaqlm/KQZPGz+GOrxUBxhwGzVjqZsZBFjbaWGRNs9bsYcxMiWLhOSHsWJCABftUBmUd51icu93EVE9+Tj00XOBL+S0WEB7UMga9vAMeVSiCuBbUr650tDZlKSbsTkUbncMmdrEbT/iHBbx1wWOXR6qMQiFv0JUqkgjM87HuaiHDyeaw8nUCFNd7aycpmEGrPSf7GxVOJ06eQoWFuOx71pnN6bLGSAZUhpxPJmjUG2CGE8dja3NLHdOo9iBw4nodjUs4fuo06i0CpxaSal1KF9vOxIAP280LOJlFVpZB2oQmI0EBgWXlsxnQuAE4EdSpY1ySn588Jy4iXAkKJztvU+Dk4eKyydnYmN3NFp9ma6kkmGL5WRMBBtkwx5msUXwJ2MyEYs9IbDRXCKSU0+Xg9+bAKUxUCw43JabBbmVvuZJVljEqnCiikZ3PcKpsokI/FjJOGCLYyWt0NhGgF5+KSwKLsqBxbKkmG7IRAz8vwroZo1St2XzZ97o5cOIaGA77ZnuWzY3bMjvWrMJJnQBllSOcoqVu5sHNgfchROz1UoxGE9motXMEShihUgZqicE+KpUGqQMnfVbsZ34cwX6/bzAmplptjN29Pc3BarWOaqWq80dYyP3JgRNBznCEwWCArMROdDEq7GaXplI4cZ5zm8wzpPJJHffUJY9KQJ4zA26EQzt77Bg3QbNek62Ov6srNcdJx2Y2RJpAleEkQGnzisCps7cniy+3z3nEY6jVG1hcWsBgmGI4Ivw09ZXW/U0UTvV6A4ePHdfPnH3x+ZdUOM3NL2Dt8BHZZAljbveiUmzt8FGpq9avX0VHx3vzF9fJ4aPHNfe2Njewvblx220vsuHA8jK6nQ6uXb2s47/ViyqulbU1VKo17GxtYntr86afs+H3eYwLi0tS+HG/CZ6KVzECxQh8Z0egAE7f2fEu3q0YgWIEXoUjMOysYzziTcisxcdBj6pM+7tk8XlR5soet7XY095puPMNh5nnNtnNvkCS/7whGb72N3sOXw85QqHAVUtt5jtEGVKGAVNh0x9h/dIlnDnzHK5evYidy2dx5vFH8ENvfB1+/O99EP2kgdP3vRuboyp6E3YwKqM0oaXOZPuMIGfnqDiKEZesfbQsQl5UhzbpeVYK99bDxYP6yo5rmqMk9YVusk01gTELNrOpcfuWpxLsTuzq5N3+WKR4No3luIhiSQrPvCm1lGe7crUfTzEc9KQWKfV30Tn/NGpJSRbC8upJpEkdZRW9ZYwQo5SN9OTZntcb+DDbjGXh6JhN0iUFBl9WBM7AFf+72f1mX/tkb1NwY1Kfm5R0foZDmMt0ImjAckDjpGMKP2izsaf0gi9hjmqsgzJn/57lMGgmNPym+VQ3AU5hDIJSSOvBNx+OypR9BlG5SyHY2wpTs7EFCBCKUxa6UsC4qm1WshBymUIBHkDRbPt1O0c2tpabxiJwRuGkucUAZy+wHQQFmxh3VJ27VNyYhWMWkIX3ZkEvdUt45UDIOt0FYRzntNaA5rFtywKk7XcJtTiHLcspk6pAdrQ0lQJoMmbIss1zgjL9jqAHlT4GUIIFlV2yylL1WY4M1y/hsKCXrkmWQWS5VMStVDyVMDe/pA51LHhpqWMRSeAUgrNtnhpxlvpChe9EsKndagv60pbSrNW1ggjqs4xWnwRrx04KOFUbbQEnLZsA3lhIx2VUaTVyGM2zNhywbT1kVwpSNM5phTIfWF8C395xUaCF+VA5WDNeFtZq3jnUZyrHUw3pCSM888uuuLxE2TjyZ/geLOY5zgacRjlw0vdCeHtQsmq52RjLUsf9msluCtf6g58H+XosMWcpdM20a1EAhOwkF2C2Hc8MwHaFl2aZ3tMUr/y5pFK2LnYcx4SNH6rKfpqkBFjWnY6KMP6ParR91Pi2n89jpIOhQtM1z3y+yaLqwdkEogqL97XF9R+cntOxsAwjvgh7uv0hd8+senrQYw8fEoZv0+4XRQrM1jWEiq2YGUr8fYNvNgaEYUODfWU+dMjQ6/f1cwyqT+IK0kGKWp3wzWySfPEhxHA4QX+QYhKlgkq0bPYZAN7t2WcULaVUONWqtj8Ko89yuzcfcPT7A9nao9IY7VZd2+f65OeOrgcOm2TnlDLZsqF4UgmruL3NzU2zg/P88GsjbquN5lwbParvwpWOSizO5vEYV8/tt9Td9vQV3yxGoBiBYgS+SyNQAKfv0sAXb1uMQDECr54RGHRc4eTFjIU3W8GRq5e8wg42DCuGrLyftSXdYDEKwbcHOhaZ+cWL5H3A6aAiymDHPqUICwsWg6UxhpHlIsXDDFtXr+HsmRdw8fI57Fw+gxcfewRvOX0SP/2zP4VhtYHTb3k3tscN9FFjCgQmtNRRmaQNxBiOgBfPnNexs+DjzTZvsOsNqhVooWHeBwNsvfBlXoi3PbfW8izwWZS5xdCtd4I4svRY8SxbHMNWvVW92eTs6bbBh9ApzgZGxbZXCFYg8mtm+yOioyqkQuvDzjr+7Nf/Nd5w72ms3fU6xIdPY1xtIvIcmnSSoDTO1FZbIM0fcxtwMluJRt/PtYsNDD75dLXd8yfcM3zJrExTDHOj9W16bPv1AwaI8u5NAb7Mqu1cXZPPM+IVD0FVQW9I1FQ8M78/u8K8Ntyn1xIkulH4dAu11vR9vMRTkR7OtS+EPIx35CqiEOwa9kWFlw+sHY9nWGmjM+PsQfRBKaSCVu3Xg73OA5280J1VJwl6McuFQM6LeQvvNjgn9RK3k1H1Q/DDgo+ARwjSYaMfpQMsU1URMHn3vRBQ7/uv77L73EwmFu1O3A+phzyIW0HlUjUxj2gk4CQ7XUqVx0DQib9j1jBazmjzygRgCRm53sL6I0SSZcsD9IPairPBAIWpaIyXMtw4wtz8InqDoTo9UtlA9UzIHcoVQvxJqmcEnAwmLC0ua/0TwHR2d9GsVrWeGXhOW2Bcq+PQ0TtQacyhUmsiqdQMoGv8mF2VKTS5MgOc+D2qDrjfVCsYcDJww/ynfddSD2+2a7Pl6oQsLv6OMpeCTSyEfns3UQFDBmpT9cSw5ZCp5esmACeCP61DV0eF/KnEFTqESdyvvENdWD86RjIds+PlQNWB/Y3Xghlw5MApC1l6B4BTsK9pnTlYEevKbY82vkGRxp+j8pOTf0R1FMOraV9MFQimq1QOnNgZsNJ4ZcBpaCohWyY2t3QefFmEecopH5R5twNOAwKn3kBzU3Y/nktXuxL8BDjJjCUFySuz70bgRIgrcCOFX1kd6vqDvhRL9VodcYmh6SNUaxUHTjLFyqo3GE7A/SiVM1k7qUzqdXrodToeXB+hWq/Jlqdj13k3WCQt1gjo9nro9jqo1WL9oe2PwAljrk/PADO8qblif8w6bpltI2Ud8cNpTAjV64Nxg8tLy0hqVXSpvpPl1ZIFEx7neIwrZ5569dxIFXtSjEAxAsUI3GIECuBUTI1iBIoR+L4fgbS7jkwKJ3sFyCRLjT/JVjHvN9j2pSmV0FNoqXVmkEOARLM/55a6oG6y/nf2CqBjtuV7+LlQNOeggoWEgNMEacSQ2gzJaIK9jS2cefE5XLh8FntXzwk43bO2gp/9Bz+LtFrHnfe9C7uYQx9VZJMyb31RYn4S95E32YMxPvkXn0Gvx65RVAJYly8Gi9JWwkKLraEretJbQa1S1c1/6MZD5RGfEFfZyrocoZIQUhm4MiWCqZtC6Pq001OwlUztX6Ebl2xvXqxLp+HZHSymrfsXqYfdwZd7O/jkv/sV3H3iGI7c/XpUjpwGam1EKvDHEHDiMXv3KaEeV+Woo1YIjXbrWjibU6uYnaugYJBd0OGTz5x9aymob8Kcmv6sWWNsnoXzPw3BnZ2H9n5TdY0Bz5tYVMwf5FbIAxRp9p8O9Gbn0sELwK3sgfvmqndNDAG9uQVUB2tWzACBVAzPFN9qEe4HHqATdz1fazPrhEUrVTa29mi5pBrHLWIOLENuj8nVzMJiLdAN5qmbl1vkTCllndf4R+BCCgMLQw7nehbwWh5TCAL3LkpGmnNgZlDHFU+2e6aucrsd17AJjmjvGnpOk+U2qUMdgRPtohP/mtQ7poIglAnh0QLBDC6mCsdDsIPb0LrUheuXqUUUaUxAM7FA7tbcHHqDVCoU2mMEYGgndJCjoGx2q9N7W6gxf2ZlZU3nh0pCBgA3KlXZW9NhX8fD7Ka1I8eQ1GinayCu1KyLlCChWdMYTl1xeG1A3xRFLKIZAJyPvbKYQwt5d/kROBGYeCA0M25CThZHnp3D7EJKyGZjYJ3UbAwF7ahOksJpGkhsdjqzhxE48ecJpjgApqCaqM295h9BGJWFQR5zADhpn7wjYTiWm8Em201flLcCTvzs0aljt0+/fjL7zh+CWCaYzbcAnHh1JTSkQogKJx5lXGFH0kSKGcqIhOWkcMr0M3FCpdo+cn7r+wG3qHLuhUuKdVP0bEHAFUk876YefCmFU69P4NTXNYOgySx/BI5mb+MDD44V7Y55JtVNFE4cA60Tz7sixGIeErfRqDflQSRgrlSpmOK1lvouZi8x+4mWOAJRZpVVdP77na4sepanxbD7hoCT8qFM/+efA7Es3F0qogY9NJtVVCqRrI0lPdQR/bTQeTs6jDMDlAYpbe3Rqrizuws2KskiYNDtoVpOsLq6KmVTn6pIb1ZCKx+BEzPcLhfA6dbztfhOMQLFCLxqRqAATq+aU1HsSDECxQh8t0Yg7W3IUnfQFjdVlLiqRUWzJbWEvBYDAHxyPmOv8uJY1hYWJ6G4CDDLCdPB23wrj6f5NgISyjsyZUcotgQrGMYdjZGWzKZTzSL0tnfwwgvP4ezFF9HfuIyzjz+CI80a/sE/+vsYVOs4/aZ3oVNexAB13WgzI4WWOtmemGGSRXjg019ArzfUjb7V9RMVaeyew8I/FHGmsqAVJVJBJnsNbXLRBNW4hF53F8PeHuLSBI1GDc1mG8xpYDca5rW0Wm2BLHYPYhGnIGQ+0U7YBpuFotmIeHNuSgNCCgsFnnYisqfrI2bAsDDZvY5PCDgdxqk3vAXVw3dhXKkjSodgkFN/FAss6JQEdZrGN0c8ZoPy8zXNIbJCNoAjBQ67Amc/aAoZUQFETGf0/nPtwEnFsxvUbqJMCjAq5M1MrTqGKkNw+XQflDye6+UOAiIDXgf26WUqnFQgz8CqME/56yEYWeHxrkajZcsgkys+8gJ5IrhQUZCxjZOndec7ZiojC2NnEcnCMc9dCkqlvKOchx/7b2t+KP+IwMkDwQ0FmdLH94eKGwEnVxeZQm+qnppqraa2sAC9tERZMM4AKs0NFvmEKARaYX/cVmbggOCChSazaAhI7Kdo39JIyJ5nx6OwcCqIqIRyldMwTZU1Q8BDojXo78nKU6vXUa/TxmPXIK5r7h01TUIuzMCZcH1V1aVur9dHnNSkcGKBzvVlINiP1RVOzHlTcHGc4NChw9rusD9QJym2jh+zGUBKJckQC4vLWDl8FHG1ibjGNV3xa99YQI3AKeZ5b9TzkOo8X4tKypidJW0hcozUhSvMA8Ifz5IjDAgKpwBiea7M5jWdC8GCKODkwefW6Y8wdBbgGnDimlbmkGdg8XyY0sq633FOqTuYrKx+rb8BODG/yc5p2LeXzHY7AJwE+f24aX/jONg2XAnp1x5rQeeWUVc4lQltlE9E9SYzniIk1RrKUazcsJJ/hnA1EDjxQlhOTIn2cl5m3TOIFBSN7DAXmhrwekS7my5CBE7eXfFWCiceQb83lMKJNjjZKKV1YgB8pBwtrhOOpSmcTMl2M4UT923IY1TeVQmdbk+fV+wY12w0kaX2ucp/066nzyuFoNNOx3VGaMlgbNoBx7LTDakEdADZaDb1uWUPTsz8btcTdo8bCTgR1DYavLax2YUn8I8jQSSpfKX4Y34YrbK8Vtq84/Z2dnfQ6/VQriRIxyMBp3a9JYXTIBthSCuuHnDMKJyyMa6cLRROL2fuFj9TjEAxAt/dESiA03d3/It3L0agGIFXwQikXQNOeQHo3dDMguM7OKPA0NNl70zEIpNPY0MmhVVM/gRbwMiBgldPVmTbDb61prZXKM5nvmQwwkOLg0pEyIDdqcaQpY4KJ1paquMIw90unnv+WZy98AJ6G1dw/muPYrEM/Ef/9OdM4fTmH0I/WcUgInCKUOZ2ZIErYchiIorxxQcfxdZ2Jy9e2X1HT/1pvVGXJgsSZtFBuw3rdOZi1KoM7Z4INGXDHtqNKsZpD7tb69jZ3kC321dYMYvpTqeLubk5vwmHAonbc3PqxtNut9Fqt7C4PI9WqyVQVa82lENSqTT09FnFqKtXWFSM2bGLRWd/C5/4jV/GicMLeM3970D1yN3IylWUWKywE1FK2561abdsHz7pttDbkM+lUiTvgubn6gCUCSByFkoEiVqw/Pg08DkVCjqDHvavaY5XwF/WQWt2TtjcsDkx7YRo+c6WCxJUcFYFGeDxCTUFT8ZH970OhqHP7KHnbAXroP1aGJOg/pOSJGQF+b7xbQgqWZQHtQ2BCYFRCLpl8U/gxOLNinNTEVo4+I0vwha2Aw+WIeUkuVpJaqaZBWMqFANcZuE0SCCFoG/dQqGpeLEcpQCcjDqGsPIZG2tQo0g8ZZ3ePL7ZVFN6P+uoSLWSQpIrbK1eRcL26goHDnlcni/lkyCoZoISjv/mvgWAx/+GDBsCbcsPMnUYIe9w0MX29jaur6/j8pXLsulRoWFh6QPUaGGjvYprNstQqTXUenyn00NSqSvDSYoLwQsLYjZ7qc0GKnYIuSqVmpQW/Gq/20E2HAjwcgx5zIReS6trWF47grjaQFJr0kMEAhCN92gouBfXqspwkoWNQeLMjhLQpiKSIeLeUTDkKoVFJJudnVcpZtS1zBROYWKXeZw5cNrfLVRgi+/PdvYOeGYNogacJsqT0vjK9mnwjfY0jkvIDpPVLw/ZdmBq/Fi2qACcXkrhlF8fZmyfWmehex7HgOJNB7gGc2cznBxAaU4GqzJhjF1DDDixa2dN+V0ZLWMcP8I7/18k9akFir+cl9YMH1K4mpdvwvlh1x2zIsoC53NKqjLaEQ9cRm392GObXneAbn+AUpnXDevER/UQgVOd+87PPwV7D9Vp1Cx1hFNCgnmGE/dNwInzCJGAE+cvO8Y1Gy0PTOd64hoShtQ1YZCOpXAicKrWywJSvObQTjcaUFnITKyKbOW8bulzWlzfcrswLiuDSrAojlCtUq1n3VWpqCJUIkzzK76AE6ObCJx8KxqHzY0NDNIB4mpF3ehGgyEW2/NYmF9APx1iQLuud1jkZ2DCa0GW4dKLt+8s93LOa/EzxQgUI1CMwLd7BArg9O0e4WL7xQgUI/CqH4FRbxPjbOCgyOADn6SG4OL8AIJ1IEhPXJ0we79u4cXTQw7WDhMueeEZgIarpcITc5bFs6/ZMkCKHNUYZlUqj4FhNMaoxEJshApDSHtDPPfcs3j+7LPoXr+Ey099HZXeLv7Jz/9DpLU6Tt/3w0irh9Cb1JGNyxT8Czrx95FYO/IHH3oU165vWkCpYj9G6mTFG3mzBZgNjaoFFVlUWo1GDhpYqI3QrCaYZAP097YxTtlpjl3nYDkZKphL6pK3vbuj4pFKJ6oo+N9gU6o1Kwp7VbGOMjq7PR36yZOn8L73vc/aVcvCMsGQ4zoeozrcwQMf+xXccWQBd73pflQPn0ZUa6M0HGLYH2I4ZncsKsKs5bKKO6pOBC5MqeZsxwqE/adj37kJkEA40ZU/Up7lBauBlGBLFFzwcOtgL9MGDwCmXPXjoMOCdq0AtrexfDGDU/qCbcb/PyiR9s8dH1areuwn3Z5hmzQlnko4BtKySJTCyOCGgI1bmIK9R2Ak8gJTXb8cCLCFvNqs2x4QUhI4cY4EyEULJrsXad640ie3RznYNWUKc3oyDPoMlnblkiuUZJsK+U0BFLmdSnYet3GxQKaixQK13ZbnmULWEZHZSaYmygfHlVB2vqZZbTZPHBq5ElEgDlRtVV2B6MAiz5YK9jAbdwO3I81/u1SEjmlUQDl08f23HCY7z9wTnhepXdQprSz1IBUZPE+EsAQezFei7Y12twvnzmL96hUV7yzmq7U6Gq02tve6qNVbOHr0uPZjzHZnPg9silhnOUIYwr75+QUpEVlEd/Z2VGzz71wgVIGw492Ro3dgceUQypUa4irVVh5orrmTCopXanVUW60cqBlwGivYmvsfgJMsbU4pAisV2HCgycUguOOB+Zq/AmtmdxSkmbFsBktdUDiFcxaC5qmcVI4W5yiVaFTVSFVpAday77rCyToEUv1peyYQ5OdQcH72icEtPvlmYZTAkEPR0LXULk4MhrZAc+6T4BpDfcJL4NMgaOgQauosB4ecMXGCmKqccSTgLuAUtD20rTGPr8xMo5cHnARU/doRjtnG0kCYVKre7EFdSdVNlZB/5sITrlNS+wCdTg9Dym0JUNSgTltGEpdQq5miiMfO80/gRCUbv6b5lwMnKvE4x6yLW5qNBZy4bwE4MTCc5zkAJ6m8wN8bo09L3WiCWr2s9TQapurAxswnvg+hLz+L2KkuV/gSWAlKltDrp5YXRcBbY8MLKtMIz5hLZY0zwhq27nT22UMYTRU0rwfb21s2/+Iy+ly/aYrFuUXMt+cEnIYEi4Jd/DQkcCrpfBbA6RaLrPhyMQLFCLyqRqAATq+q01HsTDECxQh8N0YgB07+5tOcoWmRP7XFBUm926duphw5CJw8YNw2b+GvoWDWrXhu4ZrVeAQyYGmss9/h5uMJMJyMMIx445uhNiljPBjh2WeewTMvPo29q+dx7eknMd6+jn/88z+H6tIyTrz+BzFuHkdnxAynWBkQtN3w9+kdiZIKHvrSV3DmzHlUGeKLSLkSlGkxw6JabyBmDku1pkK00WjqprvXJ/KxQFfm0NRrVYxHfUTZEJ2dTfS7e7LaZWqTbVaVTreLIe06ykShSqyMRrOF9vycniZzyGhjGPSHgk5bW7v6mbXVQ/jgB3/cCxF78s3kFaKiarqLz/7u/4NDi3Xc+9a3I147hajaRsQuYP2RgFPE8cq4v6Za4Htz+wHkvBzgNM35CWfUVWzGgyxU2BVAKiIc5hg8cqvZAbho35t+3zxWYW6ECRXglhWhOW/Kdzp8f79yzqed5eK4WoRfk63NS2cps1y5MWsDDcWkbF2TsZRmsrqlZj8KyhsWUDxWFpjqUuUvAqehgBM9nAa3CJnxS86nAAAgAElEQVQInFjES5ni0Ma6sQX919TK1uv1BRgEkoKyRU48VyTl/7VOXcG2Jmud5yiZjcoUdtYpzlROzLZhiDe/Nn3Z+JnyZ+arM6DYvsNui5nlxHAtKDTaw5SDVS7PRjKAx4LZssKAvitqOBbcL9oHA3w2xUToQmcZMOEcUWlBVWG5xO5YPSkl+LXl5WWpPyoJg4ur6nz39a8+hicefxQRUmXQtNrz2NnroNFawJEjx7UG+fsGXG1uCkD7+hiNMywuLmn7hACdXQKnicAAIRKzb/rDEY6fOIm5xRWUkhriitn7TA02xljd30aoNuqoNlu5qlBZWoQSScW6wkmxZDYy4RQxHZvnBAoG2miLZT4QgZMBmBuBk1uZc+hJhROzmKxjWK5gdFssVSjMCOJ8CdAkdCUkcArWTL6XKY4YHG3nP3wuKO8q5Ivd5kMst2WGn+F4y0Y5o17S5HulwMmsrYKUcrRNUKI9ucIOdeyQONJDCjMrW5c62rfYXfDlAieebx52sAlyHof8JinjFGzvCrQR+yZappSN1f5PMOmYxmN09npSvsreR5jiOU7M/qtSrfdygNOE4IgqyInC8Dmn2aGOa7HVqqNaqSEdWIYXFWtRSbpHfe4NhrTrESJHAk6ERulggM5eR3OMwEmKzFpN/w3AiYOqbqsjoNMdyL5XqyVSN5VKlhN4EDgJ47qlzuCiPeDgvu7sbNm1Ly6jO+grb2tlcRnNegM92mgjAicGkBfA6btxj1i8ZzECxQh8cyNQAKdvbvyK3y5GoBiBvwEjMOpvYsLW3la95MqJUICFIli3zcFKFArJA6Yply3khTxvKGkt8XQmt+OYZYc32KFg0l/yDJNZaY0X4K7QUNFDzQ+VPVGGIayYqyNGNAKee/45PPvi09i8eAbXnnkSvcvn8Z/+V/8Qi8ePY/nUfSjPn0I3qwOlGqsQZTgpc4Y3yEkFjz/6VTz79LNot+c8NYTqCLZqZoxSCbU681mscx2zMQbK2EmRUbU0gW68Wcy3WzXZFIe9LuJogmF3B53tdSkQdnZ2VJyxWBkMhsqf4b9Z2LJ4V9ZLrYJ6vYF+f6h21myfzfqy2Wjgp3/qQ1JEcRBTWin4ZDsCaqNdfOmPfx3t6gRveOcPobRyElFtDmy/Z8CpAkxo72Fhz5bYnhOlp82vTOEUzrOdt9w1sm/+hPkSwrADhDLoY8HF07k1Gxruug5XwASFE3daYgEPXw9Bz/k85cyIvMuW2+3MpkV1EJ/+mzqASgVuM2SSWD6Swy5/Gh+KfTs+A3sESvqdUgnpkPYjU9woA4zAKaWlpSwoGYpYFoECTq6QYsFOtQ0hC9+jRAVJWB2z6hABC9tvFmQs/nQc/scqdMs9CsojgUAPd9bPCThZkLMMlG6l1LYEnUZSMzCHyJQqgSFYcWxqpul5MVhgFzxuk+CBIITt0glo1Ywup4Ahz0uZwWY7YiZQbEHIpgzMLOSZKi8Pwolp8ZyMsbu7Z/Y2gqayFd/2dyouKlJbVCplWXnYAp7nhJ3keC4a9Zosb3xfHuuf/tEf4OLZp7C0tKgMp63dPSwsrOHQ4SNqNx9Fsak5HSZwbAguQte25ZUV/bsSl7G3u6N8GqqcBirqSxiOJrjj5CnUW/Oy1FHJJPUGO2ByzKRGylBj84Fm0zKlBLrsxew2nktrE8+am5ZMl1IeBE4+13TN4j578L5l6Jn6LNhufWlqvnODBE7haxxjyxsTQpFSS/ArtiwhUztROeZzTFYvU5zpT64QtHnIcPXZ7K784A785SBwMtWKQ8rZ+f8KgJNArWcNWSMDKvrYoS4RzMt4Yeb6F3AyBVv2CoCToLN3GQ2WYSEbhfObnVQKJ1nd+HdC/P3AyXVQdq2UkpTW7Ax7u11D727BpC2bj2Qqyf7r036Fk50X08HRRptZrpk86GV9pvS9+2G73dR8GqVjJCXmAxLIGXDKxiP0Buxuxw0lAk6cIswpo6VOiil+5lWrOXCSOlXvy+s3w77H1mVvTIVUBUlC2GnznieWweGEaTrHuqYQ6Dp4Yo4TVYPdLnZ3tzX3RpOJgFM1jrG2tKp97/H6qUioQuF0q3VVfL0YgWIEXt0jUACnV/f5KfauGIFiBL4DI5ADp9DZyC1EwVI07aZ2I3Ayq9T0qa/XrHk+kWXUeMisFxS6YbW7Tx1dAAZ6mO5WHbPQhbwY65AUlDWyHrBgLVuOE1uV15GAJjkCpyef+QY2L76I688+hctPPYn/7hf+KY6+5l40Dr0GlaW70c1qKCcNtcmOxlZsEygxOPyZJ5/Gk098Q8Uob6J39vb0ZJUQoRQnaLbbWFxcVq6FioyohFTB3RFGKGOn00Wv38PSwjyqSRnpsIfd7U2URn3srV9Whyt2/yG46PR6Ahm8cd/d3ZWiiVlOVDHMLy0pDJlF/NbGln6GgclUaXzkIx9REWCBxQPdpMcETtkevvznH0M87uC+d/8oSssnEdXnMBFwygScovFAcFGdqSwMyexXrwA4Wccx77Y327nQTWP2VD544MwSF+wvwXIpG4wXy+Frpk5wUKF24yGbhaqOYIuzopfqJMtLCeHh0wynAE6NyNh2CA8s8JjFvmVw8Ym9BcNYUS345SH3NvcclHh3Kipw+KRfwGkw0PvLMuMZLgQVUjUIbNmc53YEq6QoIkAxuxPPv3RhqoDN7hZggNn5DHiw6GNmGEECFTvqHqbUXYNLwYYl0BQynAiaZKkzK52pnJhFxp8xSyXVGuoONxwInoXAat9pb0E/G0jubelddcPjMdA2QbvV1vowFZfOiApLM8K5jdZBlOxv5VjrRx3gCDjKZeXPEH61GtYNS1A25DkpFJu2nprWCAtTgiZ+f25uXmpDbov5Z8xbYn6UwpEJHeIyPv5Hv4/nvvEQTt1xHEm1jusbW1hdO4rllTUFMVPhY/DA8nlYiBO6EBSysl9bW1PeFfOB9na3pVBj9lu305G2cDQp487TdyOpN5UNxc5okwmBoQexUz02GaPaaKLitlmpuXzuUhHH8ReAcxWTZSF5OL7nxsnuprwlm0uh859sZGo0YBle+4ATlWNS5jD3aqoY4/kLiiC+T59t6P29+XUCJwFVwSCDW2ZnNLgS5r2TMaRD2j/NJnmr16yVNjy4+FZY6vYBJypV2UxiPEZcrWktjmlZyyag9shGidf7CUpUOEVT++tLQTKez33AiQ0dON6uOgsqvBw4haYZ3hV0un0Lv+ZDhN29jgF0wiA1ouCfsaxvlYT7d3NLnX7WgRPXM68NITuOmVAMuyegac817ahTa1ZgjlQbA6px2SUvHdFGSdUgz/dEgeE9hoBTgVkqKUuK1yuu2VngxCnK/KfBgOo7IGF31piX0BngFFnml51nLgMPEyeyyuz6srO3i16vK4tjfzjEYDREq94QcOI+0GKXqdFFAZy+A7eDxVsUI1CMwLdhBArg9G0Y1GKTxQgUI/C9NQLj/hYwHubB0cqs8QLcnmpP242HiuJg6LJlhswCA7cbKMJhmiliGTvaqreBdyuFKzZk9cnf2+1ZMzaoMLJqsByrV45uoqtJTRkVLzz/Ah5/5CvYvnweV59/Gk8//hh+4X/4edzzlvuQLJ1CZfE0BlndwmJZiE0YBJupeGUXnAtnz+LcmTNYmF9Et9NV2De3y6Kw3mpLvbC0vKKn06HYoEJhOB6jOxzq6SwLWL4U1M0sjdFIweF7O+uy2u1sXUNpMkK7yRDwWCom2nKkoGrWkVQTLLTn0W41lb3EnA/esffYkataw0d+5mcEXFggE0iYemaAWinFw5/4Y9R6Z3D/u34IWHsNyvUVKRyoYMhSlijWMUvqFVeUhdDkaZaWKVny0Pjcvnaj+i0Ain3wMD9JVizlGU+u+wk2NRWdylyhRc7AIwschRsr/4ndk3h+gr3SuAx/npaphG2VZlCNSrAceMyodDJCG7O7JWWqcgzysUAKir58xYZQe72n55F50a48L9pcpHBigWcdo6bAySAaC88AUlkMa+z9OLQWuB+VRJBA9jIW85KSmHXK8nT432muEndHyhvvzGWMapofY63hPTSc3eeolmEwNb/uYdSyRo0NOKWpgSZCS/5hzpDClkP+k2fzWJi5gbuwxlnsMqNGHd4mLGoXUanWvSfc1Nao7CCBRRvdYCrSsYzHAkicx9JL8BwxGJlqxVpdsFWt4DluDrSTpIr2XFvQj6BVgcRuhawkdl44Nxi2X6tUBNl4jh760ufx53/wG3jrW96swnpjcxeHDh/H4tKqMpykOHGVG8dALM8thbQALi0tWdj2OENnd1sgmQBq0GcwM21MFdx5+jWImd+UEGYzuNlsrgqx5/GOxrLkVptNbVvASXPfFHJ8/5FbKs02pxlkBb6HqeuaGbLbQnA84TvXDxs3OHTkGgrB69wKx5X7P/s12Uc9d4jzhoCCJ8rUZpYBZsDJg/j9Z0OguH4/+FG5PlJT4OUne+YjcGom8zU1XWzOq8z6GTYYlHpUuylbjUo1zmdbImbJprKI/2C2FN/Xodv0GCPEVXtIwOvwZJQh5nwJGU78XEp4nbG1ersX30/2Y+s/Z2PN7ei9eQ2zbYTMsXDttH8HAje9HhmGLSnTj0o+qlU5BwkELceJzQdofzMLMLPEBJ392ieFnQ8/N8/Pl2BdptaLFlzmOHEc5+ba2m9+ThBgUV0ZViI7v/UHI6kN+TnUrCeygLLjXABOVNwyv4kq3BCWHvC4gJPUl7bGqZ7ifgdrNMEbxzd8rhjy9sB0NdG0f21sbknFxGtBd9DTWM+157C0uIjBgAreFBMfS7tzmCCRdXGCi8/vDw0nFGM3WM7ha1cvv2SmGK3AC4tL6HT2sL21edt5wHW5tLyq879x/bp/jtz8V3je+bOEfFubGwJqt3uxOcjC0pLGfWtzPbfL3ux3uO32/AJazRa2tjYEvm/3oiJ0efUQBoM+tjc3cnXxS8374vvFCBQj8K0bgQI4fevGsthSMQLFCHyPjsBksI1oTJuRqURCfIiXPG6fCEoMBoFOO4ZNg1rtybcK7mBncvuCKVcs2JeFtX4mt+R5hy4HTiy0eQMbIIMVrWaxC6G3tn98skxLEwQRGA7LYvLsi2fw+Qc+je1L53H5hWfxV489gv/+F/4Jfuj978OkeRTxwglkUQsZn+qyRBZw4lNea7t89dJFPP3kX3kraYMFzDhqNNoKHCZ04pNj3qS32m3EcQXdfh+9QU9fVxHjXcpYQ7EdNQu6q9ev4tr1S9jevILJaA/DzhYSKl2SitpSlxgczIKgavk0jSRBk1a7lJYHKhomgl9xUsHP/Ox/KGsfoRcDpWlZHKGPanmMLz/wKdS2v4q3/eA7gUNvQKl+BNmYQKuPyYBWNhbwoZ24qTpCYRtgYm7NCiodDv5MjlYOF/epGfb1KdT5miqEpiWnLRF7wh/AokKSOR8UUmyFFueVVD0sNiZuP3LrDSEPLVx8oq+C2IRIrr5wm6ZLLVTIezc2WrlYRFOdpEI/mSk2Z6hI3vZ9Zj0zQynNUtnB+LsEQ+pKpVwcq4St6DPgZOo3s5GNqEJTaLgJk+JKYuG//ruEEQRSnGs83lDAhbcPijFa4CLmjc0E6Acl4NRC5+eW0MntooGlCDgxKFzZQ0OkaR/psK8MJ46xoJVCtE1BJduNZztpvXo3PqrpZJcpJxhNSphfWEGt2cZobB21HNd4ppMVoyH8mdvgNtWyndY4drMjLIpoz6Fir6d9YOFIKMdi3LKxqJ6g7aeORtM6vZGRhOuE4l/Y7U35WAzcZ4cvApQyvvb4o/jtj/4y3vH2H5CSZHuni0OHjmFhieDYc5AE1QyuWec6ZsawTXxNHSWpbpIiZG9XRXXG8WMYf8qmAg2cOHk3yuUakooBJ9q6aF2S0ozXyxFQa7SQNOrWoU5WPh8Xh0VqFa99JvQxRYfOvQe1h2smr4mCOw7vzSoXutS5ik7nytbgMO3n12TbrudEyQZWEgxTx0G/xirjiRDULXcCOgL7BoCcDuergx3weI4smP5GiZNZ5nQR2fcJaXojs1KH/LJZy53Aiq9LzU2OkziZiKVUrgRPfH9+EETKJyrbIlO3xMRC6mkvk+3Y7IAymHLbAk63kWT53oprCfY6dNU1x4PUQ/ZXUFpKMWkPQvgLplGbvnR8UolF6A2G2N3rKheO+0GLORVGnGvMITObJMVZBE7sAGg/E8cG/oOr0TpNGjDkofcHQ30+8TXPbqiCzN7YQplxNrdoxab1jtvnZ3O7nuhn9/b2pMLlGlBeWq2mdWdh9nYWCZp5rvu9jiA294X7TUBlkM3USDzHehDAU0aY67+v+SVZ8RjrG1vopak61FEdzN9eXFxEs9lUBzxev/N7Bj2osjwyKsHOP/fUvvFtz83jyLHjOs9nX3jutqCHc3ll7TAWl5YF+J97+vYd72hxP3z0uOzQVy5dEEi61YvXoWN3nNTn9Mb1a4Jft3sdOnwUC0vL6HU7uHThnGW23eJFtdmxO07pM2RrcxPXr16+LaBaXl3DyuohdaG8dPG8VNbFqxiBYgS+syNQAKfv7HgX71aMQDECr8IRKGUdlMZpiFHJbxhDqHSwPJltx8NAHSzlRYhb48ITex2m3XcaKGJWywxwkjIhtJMP2U1BsaOMGd4kT8FTKGUUQB22G5cUcso/6kiUVHHpwkU88PE/w8aFs7h29nl8/ZGv4L/8r38OH/jpn8KotoZk4RSyclu5FdQhlJVxkyoLaRxFuHrxIp584mt6omsggDfTsaw83H692dKNNG8k+fScmRkhX4cFrkKiU7Zgrymwlt1/ur0+esM+rl6/iO3Ny9jbvophZxvDTgeNGi1CtHaVMSlHym9aW11Bq8ZMHAMAVA/wD7OiWCh8+O99GHwiyiKP0In2nXGUolLO8Nhn/xKTiw/inX/r3YgInBoETqkBp6FlJ1mWz2zgdJiUVhyFIj607s6nbDgJQaWWQxrL+VHxFsDUbFfCmTlvrMJscTkscAVcsO2wyAld+KhyoQJtKjZie3eG09JSR/hjhbUqGhWUXmgHVY13EbQW5fbztG4JgNL6Fn4/t3e6/fNAoSjgNBpaN8LYsov4slbz9jsBKoVuhtoFqkV4/tiynN0NxxMpq6iYY4fAiNvq9QUOpTIxPdG+tSGEQ8uXit5QsoVOT9POcdb5KWQvZcg8v8nsqJYpRCUTLYXZyIDTcEjoNDDdB2EUlSQ+N6wzn61BX3J2zly1UyoZcFpeOYxGe0FF6BQ4GfjSGmbXN+UBmRJH2UjeTc1AUpx3uWMIuKltPGTc7YkcdwGlSkUd4wiColLFlVzMThta8D67ySWxYFZMtUWphCe++gh+59/8Kt7xA29T0b6718eRoyfQbi9Ytzxduxw4aW6XdJ54rFz3LHxZSA8HPE9dJII0BpxoAWrPLeHosZMoCThVDTgSOEWWo6XhGpfQbM+hXKPdzsbFbKmWo8Sfk6rIM60sn8nm8yxwkgXW87wC0BX09PUkVZdniwUFCa2BAfTbZTkE9xtESpkP52uUY2zqOL6oTHW7qaurLLvJzo1dLCzfyPKuAvnd/yH3SoBTfv2RosqVtW55peXZsoBI8sco8Q0J6RSWXbLGD+rKwP0rS+EkCMP5lI1BxZS2z21o7ZlC7qVeAThZBzm32Tpwsqcz4UEL84q4zqzzHt/uIHDir6tT2wTKPiJ0IkC3rm6EfFB+k+x0LmMiDOR1nueI0IzzLzwbkorRVZFcSwSgyhQURIrRbresOcA+4GSQfjDiz/KBi3W/a1Ri5fvR3k2bKl9VBYZXpXKyz2x72VqnwqnrWWW8LlvWmmCTK8H4WMcpIUa09rpKjR728qSE0XCI9c1NpFxvpUiqRoKrlZVVAWcGkss6Gh5SvQRwYifKldU17ePlSxe0Vm714jZb7TkBJyqQrl25PRQiBCe44f3M9WtXbwtuuK5W1w4LTm1urCv77Xav+fnFXOG0fv3qzBq88bf4/ovLq7pH2d7awO7Ozm2VXPVGU/tNhRPhlzLdilcxAsUIfEdHoABO39HhLt6sGIFiBF6NI1AtDVFSCKjZ4ILCZVp46C5bu25d7K1goTyfN7n8r25aPdMmWPBUNOqpp6lC7F591mZgoxHej3ewvLm2UONMioewD6EwCAWasn6obqL1gFkybJVcrWFnaxuf/OOP49LzT+Pa2RfwtYe/gv/sP/8wfuIjH8aocRiV5bswilpEBVJ1MTScRbUsC6UI65cv4pGHHlRmBZ88U1nE4rjVmpO6iAUo26TPLSxioCKAN82pbrqrcaJigxaIIZ/6l0oYl2Ksb22jO+giG/exu30dLz73DaS9PfqnpHCqJHV1uuMT+Wq9ioWFBcw1WnrKrPHIaC3jeKT694c//GEsLi2pUOTXs4xUL0NSzvBXX/oidp/9FH74ve9BdPhNKDtwGgwHAk5UaQTgZBlAQXUwPS8BWvA4rIYMtkpXXMiGZF+fvqgLOahhmFWghGLN5k8OsxxeKex3zJqxpEJD+UCEbcovsoyQMFeCwonzKgAmQRV1CjTVhPaPtkAfP6rMWMjw501BRLiXKKyX805t4EPmSq7UmB4f7X2DdKC5zHlORYGUIh5qze2x8ONLFinbWXMdUYk2oGXVxkPB4oRqzPgaZeh1LC8lB32eV2VdsBwOCoBQkadeT65Sm7arzwGigxLlVulc2/mVIEZAyRROstKNCLnMVjcZc5zdwuiqQgNYhFQeUO3HZIoU7iQDWxIcOnIcjdY8xoSveec0AxWW3GId70z9aNlhCmHW+bExoUWSsIjzWdlV3Bfa8Rx1EaJwXiRcl5WKlIX1RltzSdZEdvHTdixvhsomQiKO9WNfeQh/8ru/jre/7a0YpBm63RTHjp9CvdHSWnW8lyucCG84HbgPc/Pzyktjsdnt7krZRJGIQbsUzMtZPXQUK6tHc+AkQUdQovE4dWktobWwgCixLnNSDWkNGXDinOT7cW4z18rUTgZE9gEnB5uzHeqUZUZgTZClbViYvcaf16KU9k9XJ+VHa/OC708YKlsor4pJrH0xm6jppqSHmVWu+hz2Se6B+VTgfPPAKcxjWbTyDocOVQlzQs4fgR3HiH+4f4RuPDH8HVINv45oBqZM1zOtjdY6D0oPKcxi91KvWeAUxoJf0zmiCU35Vm6l5bjxM8NEnLcATuJf2Ova9V0wVgpPA05VzvOgFJKlbhY4WXi9XXsNkhJ8ch84RzvdvtRQBKaE8u1WQ3OVn08hw0nwmcApTRWazys3v1dPCOMH2Nnd0fWNc0ifg9Wq1sCs/Zife9yvYb/vFu0M1YTZbNYwgd+zTCsCJ8vJS3ktMWInlTThWb/Tk6UuI/jUGmYn0AQrq6saQNrIwydUUFneTuGkeUrFn1uQX+rc2n2MNX0Ia+rWv2OKSV3PZh6G3ern1bEwz0jcr+47+DvBaq3cvRz43npPwoO+2Ydyt9tvwkBdR17Gtl9qzIrvFyNQjMArH4ECOL3yMSt+oxiBYgT+ho1AszpGcBcp2yd0uAoWG++oJpWDQwYL/6X9yZ/OyjJnT5j1c/q+tzEOmTbsLscbtinj8ILSAMGYAMctULyJZki2lAB+EynbgdrO8+bJsmloPdDNlDJ5ahj2BvjUx/8Uzz7xmFROBE4/93Pvxd//R/8xsuYRxEunkEW0xVUwGaUowwpt3uxyJ3bXr+HRh79kIAFmnaJqiYCHnev4RLTVbErhxGfA7E6XDUdAmqFRrSlbYme3w8oN7PvXn0ywsbOL0STD5sY1nDv7HHY2r6C3t4VmpYKFuXmMBhn6vaFllERjnDh5Cp0Oc1diFYDEFn0CI/5tMsHf/cmflOWAhSKLm9GIeVY8h2M89eUHsf7Ex/GeH3s/osNvvBE40aIWmR0ngKUAJHRuc4USrR8ybuQWrjzLR52gDoBDghCHR2F5hO1ZyeovWUo8T8aD4fkd2TA9J4gB0dMigBCEXbYs70ngyBUxpi6yotGsKkZEzdppSjzOkfCUm0UVi0QWU/pdWpekDLGQbR4rAWrIo8olenqibwDUQIbZvBTQzO2EwsKBE4tfq9M9Z2Y8FjzUILhCpFqvC8YyL4VWOtqX8mLbSITZujx/KQRCR2Oz5lmXLFfQ5B2zPJsrQDZ1prORF9wRyDWF04igacRsKYIn+y/tNAZ8LDuJ70Ooov3yjUiFw+3SesfxqtRw9PidqDXa6tLItTJ9T9t/2QzVmcvPM49N15Sp2obng7CI596uQZZbY3PUus3RqqougR5+3Z5bUCdHBoQbeDTFjtnpmJXFPLAyHn7wC/jzP/x3Ak7MrKGF9cTJu1CpNmTXCcCJRihTU5SlEOH3mCPD802b3i5VCmNTmRHScZ9o+Tly7CQWl9ZQimkPrJlGjd3GqHJi/s/I2s4zd0XAKeQvuQqE84cqOI6tzctbA6dgx5taCWmxsnXA61gOrbxzGoneDcDJx0qlP62MDH32BwJhbms880imYK+z4KAATe3kGNTlfPlWAKdQbMsOKeWjnX+xM3ZXy4HT2Jo+UOlEdSXXHL2eVIUF4FStWsA61ztVX9x5ztsAnBxAv9THeQ6cZJ315gI6biPDagbg2Wwan5cBnJj9tdfpyl7HMZTdj+H45UjAhfM29NpguHbK9aJOfBEqfr0JwEkZcVkmMMRt0ibKn6UqqdWoWWMKflZ6aDhPIne9N0zB7ne0mXJ+18ucCz1s72xre7wWSuHELnUOnOwixt+PtD6ojuS64bW/xnw7B0rMI1PXPgdOPIdUONFWJ0iMEuJSCXs7HWxubvHJEQYpoXyERqOO5aUFjMaR8g1DF8N9wIm2a9xoqXupc1l8vxiBYgSKEfhujEABnL4bo168ZzECxQi8qkZgsc0bS3tCzmI8BBwrN0KFtT3hnrVAKXBWockGncKTQv49PAkldGIBF570GVgIbZXtaXhoCq96lgonPp2loidN9aR2tjjTdmndm7oAACAASURBVELYLXMsvKkYiyQpnNgdajTG5x74Czz2xc+ic+0KHn/wYbzvPXfjv/iFf4ZxZQXllbuRldpAVFGBzfQjdrnj017eCHe31vHYVx7UfvFmnO/JEGK+B4NMeeNNFQJv7qNKIl0YVUrsiJX2B4jZKj4bo5dmmCRVdLNMYeLsdvfic8/i+pXzCg1np7iY4GVSwp0n70SHKhe2Wh/0ZNubXzgixRZbezdaLbWOJrSgtesDH/gA5ttzBg4InZgHU+YT5gleePxRnH3od/C+H/8xlA6/CXHrOLJsiCFzeoamdghKmxDorVwTV3pMuZAHhwdaMWO1M+hoWV9ms7AgV9qSQnC1sRWzDOXzxgvs2QyYAFmUF+MQKyjlrJBNNQe1z06uuE1ZpwiHZjQKstowcVf2KIM93H7oEEdrCL9uIcqct7QymioiPLFWpydXOM0G44/GFoocLHTBUpfQGucQyexoEDDQfoVOchmBYl9WJ4JSAhOCFUJOFoNSSeSdAm1eh2ytAIANojGzhoo8UwfZmrHA5fCEPsAawQd2F8vBoimcqAQiYNL68gwnZvxE7KjmVq/QHU+KJwaKB0Ciwp9QeKR1P0zZZa6GE3fehaTWlOLJcofsRAXlIPeR4y3Vgzpyma2Ox23jDVTUMczgH8Pged1g0RpUlLwuMeupWq/ZdYe2ymo9VzVREaJQeIeVBLUWnh3hia89ht/9jV/FD77z7eh0BipkT568C1E5UacsnirrDmYQTyHKZesct7C4oP2q19k5j80VMimc0gGtiOyoNcaJ03ej2VxQhlOZqkgBJ8Imsz+OhjzuGO35OVkoBUE4l9g1UaDHMp14rgS6HcrbNDQNjhoU8HrqcMfKdvu+HaepNJS1pE6InpvDTDBCMs/VC5ApWBoFU4Jdyx8ecL3YNd+Bj7oFumrKzrDNeV+UQZF6gwXXLyaWDmXXinAtsMuKq7CkBPRuhvl1hpYwbzbhqlqaM4ldpGQUwchQ4pziVziMZe4XFYu0cJeRVH0e9Wm3LOkaTfsdlaxRVe3UbqlwsnhrG3tBSZ0M7pPZgQOwNzUPbdfWDEDLfmT5X1HZVVUHPu0tP2mMvT1e800pbB3nmEdItVEsNWbYOUJcA07WaZAPNfT+VEeVgIE6DBK6xVIEyWYdRerY2KhXld3D/ZYiVMzMjo7qJv7hmNVqFVRKQHdvF51ORwCR4JaqKSn8ErMnhgcStNTJ9k4orDXB96O6yWZmgJKy1FluvmATuwfqPiAqI4lK2NrYxu7enkAsQ8w5zxcX5hV2nqYT5SPyWDT31SmS9xzMzrNuhOeeuX3u0qvqRqvYmWIEihH4vh2BAjh935764sCLEShGIIzA8mIVtYoVLGqVTgm+AoYp16d1xNq9u84hz+/ICzwCJxbaUhSE0FCz03mlMbXSSaniOUwzt/u82VbR5QqnkEuhMFsPYM5Dw+VQmVh7cj7YZucmPjFl+PAEePAzn8Wjn/8s9q5dwuMPfglvfeMq/tkv/guM20cFnCbxHDIkdpM/tg5dhFuS8O9s4aEvfFa7TcsTIQGLV+a4MIC1QsDAp8fVimcuJdZu3O0VyuqJK0jHETJ2ROOT5HSE9fVNXDx7Flcun8fGxhWkg56sEXE5QVK20GSFhTfZyjtBtbakFu4rh9aQjjPdlDMMloX6e9/7Xsy35vQkPePTa+VPDVGvABef+is8+Rf/H370b78P1eP3I24fwyhjGPUQ44F1W1InLlfBGMjwIsrzSIIayQUM+9VJrlJRARlsliYxmuqYpHQyu87UvueMikWnF56zljwr+K3simPv3KXuVykywglJluwtOA/49F5qNxXsVhhKBaRazI7AOmxNVHDxK3xaTwhEaKc8JymRXE0kZQ4BhwEn63hnR8mXuqjp9wgyaIUz1VUoxGR9ki3P8mNsOBx6jcdeFNoaonpGkCikNUktYbk5QRUmO50sM35k/l/aQKfAyQFfAE5Ub4T8pdsBJymYpqHhzPghdKUaRuuP2WBuGbMgcQMQHBezcIw07gROUVzFnXfdi1pzzvuy2VSw1uvTLm2mJLNtBPWaZXbZeFsXOIMcXNeEATb/rJ0761SONcOLZacVKLTsIubGMK+JPyf7Ljt+xWWbH0kZT379a/jNj/5rvPPtP4AulYRRguPHT5EMmipHrILb9HWh/be8ICoJtb0kFnAi3CDT5PqlAnNSKuOOU3ejWmsjSepa+6ZwohLGzt8oZWB1gvb8vFQ4CmbnXPNMKx43rY5hbPh1RzQvCZxyqxt/h3lbDvVtLZkyjIAwAKew5vKHCIRd6oZoYeUcW1nqbAXZVT8Hf7ZfthaDx5VCo9QsoZ7dc/CT9ZUApymAJmRweCnpYknAQp3OaLXkhKDajvumTCZXDxL8TEy9SFjP7aW0KwfgxFPCoWGHypcJnEx1FXLq/LrA9ak1YXPUzqWPebgO3AI4ERwNhxn2uj3rDEsFoGtJmUdYqfh1zYfYrj2mWhJw8q54kn3RGtfvWwe5KEKn27MgfCr96nXUK4muf1wPBsutSQd3kRlOzBs05WAi4LS7s62uZ7zGEOpzPekhC4Pwg7bSorO0P/z8oWqSAKjmwCm0j7Drq2Vq8TXiufB9LkcxURSuX1tXVz3EMfrsHhoBh1ZXpFxkxhVBW5hrUjhLSU3wVgCn4g62GIFiBL53RqAATt8756rY02IEihH4No0AgRMVTipkPbx24uoiZs8ES1IOJ/zGOljqAmRSLs4McAo2Dd5E7mvVfZMcJ965W0C3WYnY9pw3ysq4cMgRcgusLTUtAqYuIdfiE1da6pJSjMcfehhffOAT2L58Ho8/+EXcc0cV/+Mv/RKwcALR8mmgtogRYgNOGYslV1Pxqe/eNh7+4hf0dFqKqrJBi2ajLsvf4sIC1lZWBItor2HXMD25d0GL7FSlWE+wxxHVDB4MnY5x5cpVvPjiczh//gWFfSoUl7akUgyGncZJhKQaY3llBZNxVcHg88vLuLZ+HbudrgKK93Z38cEPfBB3njiFETOcPJ8D5RTVeIJrzz6Dx/78V/D+D37AgFPrGEZj6342HrDQoPUlZOiE4HDrlpXHOfk8kw3L/z6bdSLbkeER+65YkHVlMxWDQcJZoJRPXRZoGiuzoZhYypUAvgMWJG3FLedeqvyjoJwxOx4DUwnrlNkUcsdY1CBTPhJzk+zr9nidEEX5IsprygQnQxcoUzjZz7LoFjxUUT2FWQoNlxXP1DX8dwgiNwAyBU4KjTb2ZKBWWSfWqc6wnP0v5JmYWsLgRFCfBaWS5SC5rWiSKcMpKFlkZ/I8JVkHPVckqKJuqXCaAU4Mwh4O+5rHE+/mZ5lhlvWUh/d7xomuEZz3VCuMJgJOd9/7ejTa87IHKffLKY7yn0KBSbDk6hXlC2l7U+Ck8RuP8451yn/hwmbWi7o+MkyZINaAk9mZTClmWU2m4KgqTN7UTvwaLZBPP/kN/NZHfxn3v+XN6A1SxHFdoeGyzlmTRgEnnRmOAxj6bWticWlR8437xuBfWp44VsyuoRqxUm/i2MnTKJfrqFSb6txnghxCCpt7tNTF5QpaBE68VrHb4EwuWt6J02FqCLI3qLZf4RTOTbC08rumILV9nFU4CRAqzJsKJVc9BU7k61Owi5lmwRLmaioDn9Le6VyZmpXnwdd1kBw6FLbz7F3nDnxO/bWAk1vqDHgZYGRUXcb5z1Ash02lMWGeqZsYOq1rySRGmes7qMmY4UQQxdPC/CIOK62Nuv7e/BUUTjyXIfdGm3c1o+Yvrxl+FZS1l/NVOYTyBt82NJzd4QhUCHu4/glRuOkk9g51/j7cu1sBpwADCT459/lzhFh8f34ONdgVMS5prvKz0j6bDchT2denQlbnlk0YEsTRGDubG7L5cj40qSKNY11rBbT8ZepDa0RAay6vE8xvyhVOGhQPcNdDjGmGE88fv0cl8GQ0wdXLl2XDZSB8dzhQQ4XDa2u6DjCPyuC84VfCNp5HDrMA2GRUKJy+TfeExWaLEShG4Fs7AgVw+taOZ7G1YgSKEfgeHIHlpToqidsdAnTyVsuWE2StzVXIKivH7AayLTBvQrlKfuPstgwrQMzzFmw0s0VWABaWCxT8QVZZ08pmsInWE4Mbs6Hj+jubErmtju9PZwy7yFXKCV548il86o//EJsXz+DrX/4illsD/G//6n9HmbBp6U6gvoQRbRcKqaElgKGslPNPMBn08IXPfhoXLl7A8uoK5hfmVeDQVnD54gXUkire9c63Cz6V0wFooOEOss9TXK0pi8ICVQnf2O6aRVoJ/XSMnW4fZ8+9iJ2ddZw79yKur1/Xe1Ll0Wy1cccJ2uhidPZ2cfzQCWxtbQue0HxEu8FgkGJjfRPvf+/78dp7XqMn9ywW+b1SMkGlPMbmmRfw4B/+K3zg734QtRNvQ7l5DNmYraVHyPqWhxSCqINiKNi3coDkmT0610HHNNOhaBo0Pp3sOkd5kLhDh6CCcGdQyIwSXClZ3k6AUpobPg2klHOlkYpxbyEf9k85H3U+fWdHpGA/M4Udn6B3e13MMS/HQU6/19PPSY0ksGktws36ZjsXQrtDS/qpgiPYasz+xgKM76vwbYErKmoMLfFrKnhLrvITmDPgRNtLsKbJFERoouwoA2+ztM8Cue24zPZogIVqozJNRTOWupDzdDNLnTRUN7PUpaZ4S4c9dV4jcBLIYpi4FDGmcgrB2Nq2wB0LVe6TQWjm0CTVBu593RtRqbet+9YUQ+ZgU8oZdn5j4e/5M6Z+4pwxUGIh1wZ5NBeUB0cbl1m5LEy+oj/K2eLIMmDboSVtSVRiJFUqBtmxki3vLdvnmae+jt//2K/hja9/LXq9FJVaE4cPH5cFkAUtX7OWOqmxqLRKEszPz2teUQXU6ezIOsTsN8Im5tc055eU4TSJCI3bptjS+aIqz4DTmMAprgo48VpiCrupEtQgnu+Hh3ubSu9G4CQQ6Ll2gh8BUkVm1xRw8msutxEskSE0fJ81GpbDI9Dv1/Bwrs02Zglu/JpZGw1Ka816uBL324L9DSTk15CZz8FXApzsWkSI5hZbASceViQoQWNZAE5RxjBw4kGxR++AVkIcMZC/anCPYyuFmUHtfN8JtF8COIVjIXBSUwPPkeP+qWukr0PxLn7++VoXDFXHvFuHhlNpR8UqwRivDwSZnIMBOAVbqgGnYKkjdIlzhZPlHvK6RFBTUROJTq9n12x9prQMDA/6+vyytWcnhvOZGU7MXSNAF7Qdp9je3JByj9c1AiddaxuN/PNXx07IyJyqCXT94KqvVyt5V0GB86AevQlwUgfBUhm9vR6uXr5q9uLJBD2up2YDa2urui4QyAnehYcS3qlOyuCkrA53F55/6nvwjqvY5WIEihH4fhuBAjh9v53x4niLEShG4IYRWF4kcHL7kxcg6mQllYPlV1jhzKe3VGkwkyTSE2TeqDLHRgXjTJt4FUyh+PZAaHvwaZDB7iHdCuVKFMt6sWwI3vSyQJV1Sdu1ANLQNpxPSk1Vw9wL61JHKxr35cqFi/j3v/fb2Dh/Bk8+9hDG/Yv4P371/0bl0GlEiyekcErH9rQU7IAGyzZii/S038Nn//IBXLhwVje1x48fw8LCPOq1OtavrePc2bP4qQ99CNevXkF/ax1xyjDoCdh6uDfoI6nVFSjemmOmC586E3RUgLiOzc4AW9tb2N3bwjPPPoUrV6+oKGfhwdDWQ4fX0J5rqThSgRSVMTc3r9bZG5vb6lK31+nh/e97P+69917P4eEYTcAavJaUsHXpIj73sV/Cj//Ej6Fx+m0oNU/ovLE7nTrV+fm18zMtnFRgevZGmCABEAUoE86bVS0GDPKXW+oMnkhK4Gqng+fZlERSkEjBoRLG8nxcORfynKw7F8FHD2W20R5x3jEbq4xaex5xhblBnJeZVGVIqvjcpz+l7nP3338/0n4f7bk5pD12UqJ6JgAns5GUVJQqAQZRNsQkoxqtJuUaSkMVpFmJhZipHEJoeCVh+DjBgXV+CtYcKYyY/+MwQSov5R5NrONgrnByp1yuNnEdWeCuAfhJfmMAwQpPqpBoO3X1VoBtHrIt+5sUUDbGFqzvRlgdg9mraINhMDgznBgSTOAk8DrTnY5FrNagMloMfJmtjhtKlV9Em0+tOY97X/cmgaeJLGqe8yLFlcGRkCdEkMxcGI6PIKAsMvwdOzfKIZqxJwU1DcfblExV5Tvx98vsCEllSMy8GytATdVkoIhKJxbbAk5Pfh1/8rv/Bq95zb3odgcKOD906KhnTok4mjrPu3S6LxLVWgXNdlvzkkC6290TcMrSAYb9npQd88trWDl0jHHPqNc5Hw1i8joZXoSKzHwjVFYuHa2Ysg2aTTTAiwDxDQo5pfUCX1l43A/v4GegzeZFWDdTK6nZtLiRYI+2vChX4mnp2/oP1/gpcDKrmGXlmWZJ3RHVcczy9/gy9ZnBKIIOu55Mc4f2XRqCdTQ33ZrMMSje7PPFrhcBsKrrWzgnYp2RFIE2vTSZEY0InMbqQCcrrXaJo8h8r5qOTyH2fDjgsMKUNxF92AKDU4VT0CrZfDCy5g9Z/HNJ++l2wrAWgpPYupcZXJYqV50C92cU2sgx82kimEI7W8gKs8xzqvTKoK0uB05UZ8pmPrXUEdY4g/HPgFTrg+uVnyU8Rp6vZrOlceXDmwCcrKmCASfmFnJeBeA0yVLsbG1qjvG6xrUagJPmZDDVBeCUWeYg4WC9xvVm88psnWYStN+xDqR8KEPAy3nLY9jc3MHG9XVlLzLbiQrepaUFLC8vYJSO0etbED3vM2xtZlI3qYtfXJaV8NILzxR3dMUIFCNQjMCrfgQK4PSqP0XFDhYjUIzAt3sElucbqFaYpUL1ROZ5Ipm6ZylQVsWmWYEiBz0qcrwTlLJS/E/o2KXiRs+eDWSEoNl9ihbP7THlFNUY1mpeNqohQ41NSRGsTgRLaiFNRROLTN6gBzsMn/Czq1ulgp3NdfzZ7/42Lj37NJ569EFsXnsBv/ZvfwP1tZOIlo4hqi8iY84HqxepUiYYjAbKmGCB9psf+w1cvXIOSRJhcX4O83PzaDXn0e+nuHZ9He/6wR/E5tYG6jFw4tAKttbXZeWrV2pmx+KTeBY6hBmlSE+R146cxG5voiymjY1reP6FZ7G1vYndzq663tFCePquu7G2dkhwopwwJJUAjEXADgZ99sSLFD7+I+/9Ubzuja/HcMQxYqemEsqTTBlF1y9fx19+9BfxoQ+9B/XTb0Zp/h4gTQTuOuNtRLSBsGuWYIbbu/QUeaqm2AeRrCqcTsHZ4F+rivNC1jboFgjvGBYyX4KyQgWlg0eDVr4NqVuoDrJCTVYkgccOLl18Dum1PXQvXsGxtTbmji0CjTnEtbZ3dCqhXG0iqs5hc/0SNq5cxPz8IuaXllBvtdUBTAos5esQBrCrH+FTVfNoXM5QGfcwHiYoJQuYTFKUStsYxcCwVEOVXh7v3sZCikBDEI+FrOxcVgCyeMtGBk8UDh7C1Znj1evnOT0aTS+4WYkp68fHLow050+o7oNlUCoYrhMfN+v05udRMNhCy6UKU3Fn//XsagNODA0fDqQOGI0GSIdmDSNwkrolBPanAxWegn5cjx7errylsYXV99MRWvPLeM0b7kO1wc6PsVRPlg9knc1YMVrtTkWXdRqkumegsHRXlwkcl1BKqFS0/CA1MKD1DAztb8r+VklqAglUDbJItrEz2xztklSs8drAYplB/sqPL5fwxFcfw7//o9/G6wic+gM0WvNYWT0kSG3E09Q0IfNLBXO5DIbMUyVCMMFinnCuUi4JOBFMEywQNtXai8oUIxjjcUrppjlO/Q0DolO02i1UqzUMBwxctw56BE5qiuDgkMfI+R+Al3ksDQpZAH9knSkFZyzwOtiM83UVQvwFCGipG5lly4GT0SILqefp4fWdajeBu9hD1N0MajDFivwAPYPv09Yz856ohrMMqNBBLmT9hYuG5aGF1gJT+2hQWBomspmf27Z1PuwKZRgjcjud2VEjrj3ORXXHNEvdWPnUhGplPSDgO3KeE6ARivgSQykOAd8Gzmcubj4fHDgFi6VnjJkbzI5lX6fB3CLu+UjcNzUT8AxDQ2vaNlcr96fX4wMVO498gEO1rlR8yvVjCLxfEgSwDFKpS53Un9ORVcbiONM1Z29vzzL6mGcYJ+r2FpSPBnTNwsz3l4KRuYWu/CQAHQy62Nra1GeDLMuaEzFqDOoPLfP8HPFt+Pu9flefOwo6j2lRDXZR6ckConL7LG377huOSrh6bQO7u3ua87To8XPv2LFDmJ9rotsfod+nsqxiAewlfq4M9WCMY8T5POh2ceXM89/u26Ni+8UIFCNQjMA3PQIFcPqmh7DYQDECxQh8r4+AgJNCQS3jhwUTlRC6mc0Dg926pJBWFo0WkhoUS7qhVeaR3SmbGsaecu7LDxHbCFaqUGRYyDDfk8WEboYFnKwDjrVWL0nJZLlRCUYET1Q3EThpzwmcSqjU6uh1dvGnv/NbOPuNJ/DMV7+Mq+efxS//2v+FpVOvRWnpOKLGIsaTRHkeBE68lR+yXbw/Of+t3/y32Ny8glqVhSgL7jHm5pZQLhNYRAoQZ3zt2soiThw9gq9/7as4cfQOHD18BNubW1IzVCpVDIapnqTXW01cvrqB/sBuqjudXXR7bAe9oRt8jnGz0cLdd9+D1ZU1wR+2W+fNOCVSewxy7fXQbDQVCvuGN78Zb3zzW1TwD1lQ0pKBDLVKFRvXt/CZ//ef44N/591o3n0fSnP3AKOqisrueFuwif5DK5imD/PtTBxINAmJyl6phUBqKz4dJOQ2OrerHABOlkczVUN5o6O8ALOsGLNVsvCgYs5UDiUMej1cOH8Gj3/x83j+S4/j+tNP46f+9rswf6SNPRa5pUTHnZQztNrzaC8eBqdxv9tBXKuhubgEMNOnQRhVQ6XZRlSpIOM8qdQQl2uYsHorEz30MSm1MRy3NF9j7GFMxQWaqAyp1kkxAvN/rNhhUSa7jueWKXuMx55RMUB709QmxlqTWWhUDYUSmnINK8yFGw4Uvqbo0Hdz645Z6lSEB2urlE0Wdm5B1DaOKjK5jhiIL5DrcUJUQEm1SDsdC15CJQKnPsapqd/4uwK+UkBZu3V1IXMrF/eBuWecc5yjtdYC3vSWt8lSx6B8KpxoZeRxBVWUKdbYxNzUWixipQLRmBkwMzhDW6oVxpZHZWot/jzPV/6HNiQP9hakpN2L1yNdG8oqgNWtziHNo195GA/8ye/hta99jdSCc4tLWF45ZOHKKqQdOLnCT3M2itSdksU2x5XAieNGhRMtSqNBX/u3duwkKo05VJkf5/bKYHmjLU95N1mGufl5KR0J8ak2Yr5UUNBoHslaa8BJJmIBYLMTCzg56KCyTN/+JoCTAL/QjCucaPFjVz8HTsaX/TouNSsBnJug80vEzYCTB937B2J4uGDEYD9wChZCHYsjJf6aFHHeXdBytaYrJKj1pHAi1PEOdQIbBE4EaFJ8JahVa3Z8w6GH0gf4QyumAz9Xak6hUwCQB4GTr+XbAScnRHzgIAsigWhuKZ4CJ55RqpUInJjtZcCJSj0LwqalzgKx7cDN4kiVE4FLaKgwvVIPpS6zZgedDoGTrSvONSqUDDhNBOZN4TYFTvx8DQCdKsFer2OdGAEBu/C9oHQK9zmcH3Q+MuuJ14h6vYoK163WM0G7qe/2Aye7ppvzkusCuHL1ukA81z6BGvfnyOFVtNoMDB9iOGD4uYXwRyUeI7PQTO3MNbSztY2Ni2dvuP2y959arW93fxZs/sHK+b1+L1fsfzECxQi8OkegAE6vzvNS7FUxAsUIfAdHYHGujlolBIpS4UTlxAj9bs+7D7kiQ0+TmUjk4caEPlQXKL/CcixkvRCIMuUAi41g/wj33wYZ7DZfz229fT2VJeFpvzJiUrcAeWaJtUSmjS8B9RHxDHCauMKpUqupg9Sn/ugP8NSjX8aZbzyOc89+A//y//yXOPb6+xEtHkWpuYSRFE4ldTkSXGMLeMm4Rvj93/stXL92EZUKn7KbfbCSMEC1gnZ73lpF1ytIRwPr6jRM0W62WLYiZrgt91dtuc2yRRXM5uaWZTBtbGBnZ1shsZ29jrbNnz914hQOHzoiYDG/sIxBWha8Wl1eQFwmhEtRrdUUctyeX8ThoycxzIBBShvXAHE0QjWpYnd7T8Dp/e9/B1p3v8WA07gmuNCb7GI0SKXsCnY5QQEv+KcFheOn/OG/ASODG9ZlLNh3TK0UnmTfqHCa2u9cyWSylmkOTQgDdxUMO45Zt7dItqsL587gkc98Go98/NPonz+Hj/ydd6O2XME9b3oz48GRDrpI+5vqEtWsz6OSDlEr84n5SLkgBIlUr7FjVaVRp0QAqZ7ClxFlbUwqDZRbCSr1MeKVk1g4/RaMSgnKY+Y+MQC6hTiliqOLFEPLLIsNOLFwZPHEYp3/lZ0mG+v7HlAkxRvhEQszQicroN1SpPHlsQZL3VRtcRA4BbA0qwQJoeiCRF7ocngFawicJqZQCiojwlspnGgfdeBE1U5QOLEaDKHULP74c6FbHVUsygSixTUbytLU6Q1Qby/ivvvfgUq9JeDE/Q5oIWTcKK5ZQd+21kNYu8aMVwB1OGNRSfjHgtK6aVHhxGsAx1wByEnVujrS0uggituLK7EsqQEk0E6X8DqhHJ0ID33pC/j8A3+G03eeVJj/0soaFpdWMZTCIwAng04CYL4ml5aXtV3ud98tdFy3o2HfLHVZhuN33o1ESjsLKw/r2QK/meVmxza3sCCYxGsqgTSVKjr2vKsgC+pE81i2RPmTDDjpeuKqP56PbxY4EYCFbmUKsqeKSQqY2JSZDvOkSxM4fZnASUH40zl8W+CkC5CLubQo7NoSLHVmofZcQY6BB+QHNCs7Ha9FoctmmfZXznmGlQVTIQAAIABJREFUy9ekcOOBENAFdW3In6LCKSiVwqeQXfv+msCJh0FPnICz5Q5SaTvFQvuBU8r8pC4z3fjxwIw/AioDTQRO1jHR9khrm4okzSO71pRlV7ZLDG3W2nN+nnh3Oc49PvBgppkUTxNIAWjjYL/H806LMD+bqQjkfNzb3VZTCs5jftbwRXhL4HTwNRqNsbW1owdFzWZdnSL1YMi9fvawKdBJC1KXKs6BE8fgwsXLDp5L6kZHC/mhQ6uo1xNZX9MR1wCvwZyQVHERyll4OLdFi3tn/XK+a/wa7ezzi4u6Fm+sX9f5v9WLP99qz6E9Ny/ovn7t6m3vujgua4eP6PPv/Nkz+WfgrX6JP8tue5cunpet8XavRrOF1UOH1Zhgc/26NwC49W8sr66h3Z7DtatXlPl4uxe7FR46ckyfp9evXcmbwHwHbzGLtypG4Pt+BArg9H0/BYoBKEagGAEqnGrVxJ4K0oaTmbJJwd0KBw5QiDWQtQWX9YEwhcCJFiPPUxF00hNqK7jkkPEb6PA00VMdzJrgXbd4g8ggaVNvMMA4dMpimLdZSgibFFCexEj5tJdPchkerjtus9SVpDKY4EsPfBKPfu4zOPfk1/DMVx/F//K//iLufvsPy1JXbq0YcOINuLqW8T3GAk6TcYqP/8nv4fz557Ewx2BqZrYw7LiCRr2lQoI36AtL88gmHBvLqaFypBInGPQHejqsFtZJgv5woL/zBp/qJj5pZtcgWuHKAnIcz7IUTnPteWTpGI16G832Kl588UVUKyXMtZmPMcb2NkPE61hZO4qTd70Ok6iqHJBsPEAZI1TKMbqdPj7/0X+BH/mRt6J1132I5u5BNKmrSO5HexgNRgJtQT1iFpnQgt7OK1+yRdnfZoKn7Xs5cPKcLos1CR6QGy11YYUFC5UiPWYCd8P3ZeFQhzd7Kt/tdnDl4jk8+plP4ZGP/wW6Fy7gP/jQ+xCttvET//jngdYaBxlAKkUKSsxf6mPU3RNQYQh2NBlh2O1g0Nm17J1eBz1aT4YpFqMWssEA9Qbti7vYiBp43Qd+BihXAQKnUgXjcgsltiVPuxiO2F6cahsDHiz+qWTIgZMgVGbAyTNpTMkR2fn3okNj7NBPsMlSkafmHs/RDwqnfI3o9yy8W7ApnBvZ6TxnKRS9XEORKZaCiIrAiblDubrJ7XQK/pUdj+omWqz8ZxgqrI51tCVx+5mUhwROhFGdfh9zS4dw3/1vR1xrqSOjOzUtM8chiSAUQY0Hkqu9eZLo3xornw9cL0RlvHawgCWk4/vy+kLIROBkUMZCyPU9H/8SrTYsnNlWnl/jXHIL0ec/9xl89eHP4/Daqtbi8uphQVsW8CbiI1gmFvMOi6VIysG1tTWzCWUZep2uwAwva1Q4URnG14k770EpbqjAD6CRcE75Pbwm0VJYijC3MK/z0O/1Zb+zzDs/Z7bMLFdM3SI9L8c5rtnfDGi+IuDkAfkHLXW8ZhEw0IrFc8ClY5a7kq71xtysqOcFnKcxALLpQwNeM2ip4zYsKl7dJ2fsodN1fwtLXf7RS8Wlz1W3CRpUMHumoKk6BZqCKrfUSeHkHQZngFO1WtccIOylStesutNwesIhjacDvZetcAog7qClbgY4KfOQiiU1NJgCl1lrILPMqHBi971Z4BTsdISaIX6fc5w2VVNTBuBkKiZeAwicdGyTCbqdrtYozx3nGNcNzy/PHdeJZjpdrjOWOrPNmT11Z3sT3U5HQLRWqwoEE1rRXnfw1e8PsbW1pZwzWvcqiakW+V5TZZNNYHuoYbZZc9RF6PUHOH/hksF7grN0pO0wx5Cgtdvl2ue8MeU1r5OlEjvTlhWazjm3eX0dve1r+a5xu4vLK1hdO6yvnTvzvI7nVi+OGyHPwuKyztlT33jitjeDHNMTd96l/b94/ix2d7Zv+/P3vu4Nuk4x73H9+u1h1pFjd6jRBcE2t307UMY3Ddve2tzAtSuXbguoVg8dwdLyirZJ+NXr3npMirvhYgSKEfj2jEABnL4941pstRiBYgS+h0Zgeb6JejUUflQ4MTA89ewWApUQGByA0/TRNIsq5Uow2FMAato5ip1yTOVkBTJvvlSEekhvbimRHciKORXevCGWwsI7qrEYVs4r253zpjtBFpUFmuKIwIbFDoFTGRGBQFLGo1/4HB584JM4/9TX8PUvPYx//j/9t7jvPT8u4FRqr2KEROAlUm6Ndaij8qUUjfCpT/wpnn3265hrM7tiLNVBjUVMpa6A02arIYXTMGM3H2vBzkJed87iNxb8GgKpeRPJHBda7Gip6XV7GA3Z4t4K3aRknbVM8hXh5InTaC+sYXNjHUk8QaPBgsC6Ww3SCZrtJdx51+sxzMrWLUitwQmcEvQ7Azz4sf8Z73j7azF3z1tRmrsXmNSQpUMpnDJaMFzFkIcMu8UhqC1MfcYCwZVofv5UsDg8zGOd/C/6erDasch2FZwtA3ti73zKusIFaOJKB84KywELBQuL8x6uXTyHJz73STz8h5/Azpkz+OmffD9KR9fwE//Jf4NR4zAm1SZQprLCQtajcZf6KeuM6O+tnC7rRy8rTlBWZMxt6u/gyc8/gPH2RcwdvRt3vuuDDq4InGKMyzVgkur8huJNoeETGDT082/2MGbmEDjRFmXgxBxjhC3sbDaYsRcGnKdUFxumEPBty0AKiCnwM/WE7EQ+5ipCwzg6cMrPITifzU6knQ2h4RntcgOkg5Df1JX6jcHKLPpDdzqqH3jM6kjFvCflP1mXQ2S04g3R66dYWDmEN9z3NpQrDYzYvl6BxhbA7c66vOtcyJOR9bZUUugvlReERFx/vIYQcEk1FrM4ZfcuA9oEIrStqaU614r1yTR1RkI7XaTrQgCCDCW2uTTBpx/4FJ7/q8ewvLQopcjKoSNotebtmhGAE3FT4AMEL+MMa6urlsnErBq2ilcCPIv8noATi/Ejx08hinltqEnpyfESdHAIyzHgHGnOtXUdHdKGWKt56DbVK0RsNkcEfQTBprloATYGYMLQ8RBeHQA+100Ai+KuHowtQOM/rw5lbvuSwokWNAXfG5AIDwjUqdPb2Jvnj9c/U9Dk9jddwjnHaVmzzwdCDgEnn8s2Re1zgvsTdE82Jxxq50duKU0hUygo3HQ6FH5vpISNIoICVh3qmM3kHQYnbqlj+DTVcDz/4aGF8q8c0OhhiCCnKch84fl/XZXjwff8PtWvAR4rcNythrMZTho7D2k3daYpl25mqeOSJiTq97g22X3RgvJjqnf48GamOx93SpZWOgi9CyDHhtYyU74RQI60frg/XSqSqUiLysoL4/bsmmXNPez6bcCJv8ff4e/yQQ5t9Ds7m+j1unpgwrnNbVEtyL8HtZqdVmZQ9fUAhJCIfyy/iSHotv6DUVLB4QTZfC8BWFOF7u51cfHyZW2bgJZqw6WlZSwuLajBRb9HdbO8nLo+lvgwCpm64VG9OOgNsX7tOobdjX13WlQKLa+saopdunDWM61ufjPGvWzNzWNxaVmQ/dL5c7e9a+PYM/vt/2fvzYMkue8rv29V1l1dfU733DPAECQAkiApHuZ96LTES17Kq12tVqIcocu7ERtLr3bXcjj8h0MR3giHIzYcYTscqyO0kkWJIkUC4gESICUeEEmJBImTN27M1TM9fdSZdTnee99vVvUAmAG5FAlA2dJwMN3VVZm//OUv8/vJ994X68y5M48L/l7hCzALx2HrwiYfnlzpa6HVspXVA3zdpYsXeU2/0hcUTo1Gk10F9/Z2r6i2wuvwelx/ti5u8r4q/8pHIB+BH+wI5MDpBzve+aflI5CPwDNwBFYXoXCSKoMlA1VOYxWaDBdFMaoCAgon3KfzBt6LKhQs7NYFaIACki2RI2cEN5xxY48nutEAyCEE718dSBUVWoyXs8MVFBG0KARwkl2vhAwX5J0EcMJWo+BJSjZNAIdK9s27vmKfufWj9uj9d9l9n/+C/evf+jV7wzv+sRXWjlqhtW5DACdojAC7UEzTfjWyUnFit33iw/bwQ9+0pcU6FU8ovFdWDjCsGE9/ob6oNao2GqMdtXKloptfBAFXYhxozwEo0p9Op2fddtdSWNtQLo2nDBsnxBgp/PXkyVNWqS7Y7t6uXdw8wye7uKmvNxpWqtattbRmh4+dYqe9wVDZGAhyhv1h2B/Zne//3+3GG47Z6o2vnAEnAA8Ap+GIUCQrtTzElbG9c2CJx89Lh8gMisIrckIwBwil9OLLug5qvnh94rVXFgAjpULYavycIHACtEykZsAN8oUzj9ndn/ukffGDH7Huo4/Yu97xY2aHN+ynf+O3rFc9SOBUgnvGlQ4lQJZRSvCoolLqLdr4HAYAigB6DAojK6Yd++onbrbiuQds7dgL7LrX/bRZAQqngWxgzAvDe6K9up7go0CjLWWMcGCpUiKrCiHK7FhFuhZDoO5iDN52+xhbanEMcGLNioso6KQMmGVfyW40psUJX5kVa66zXBTjOt+QHaQMJ4Is77Q3Rde/NLVBX6AJljo+TZ84UEJnyLDS4b0BqLAOYN4QUAxtOupT4YT5vLpxhMCpVG0yNJyhzdEFzSdGqN8cQ2bjwnypCMzmcY9sJ80nFLFQTgDYZFa6MTrPldQNkPY6KcwAndhpDWHfVVjv0Hpd6orbP3GrnX3kW7a6vMzCHU/8q7Umi1kahAF45jpnQpGEonhtdZUTC+tQv9vl2kXF5yi1QdqzxaVFW9s4YkUHTlLnTd0uKvCM4wSbb63ZIGzC+UfgxOTnqXfh1OdDuaXzUKHlgiTK5gqrHi1wrhYhBKDyU4U8A90JrqQuJeCjgsk7QHoXOUDD6AYK4ARQRsseLYDzds8nAU5xnuO8mgiewAZMZRaBU9jHZhe6sFeFKi8WHyqXHGzj40MBR8AIdZqvEThvdf5qLDi/3VJXjvUHuVuJ0UbbbLaoGh2jo5/nX82AU6KxVyK5n6CxGl5uqVOnRQ2zwsiDnAvwRSfWAFVS58q65q/d9xnSLRE4oQkELN085spwygLD+Xl6eBHAKRROAEcJ4YvGC9dmhb2PCIGY81YsEXTgXMBrZAP2znduXydwchUmQe9oSIUTznUomqAWBJDCuUS76lwHU+w74BbgFPIMa3V1qIvudoBMgk4R1K5zQmBUq8Cl7R27eGmL28m1cTy2Q4cO8f3QrW5I5S7GHO8BmzLRr9WqFSsVEtvb6RI4TUe7++6ocJwAhPDpgOZX+8K8xfoRWXVXfb0DtWgMcKXX87xzmDe7B3rq38B2637HH0BcZWP44M27Xl5tu/FaWb6vDLKu9j75z/MRyEfgexuBHDh9b+OW/1Y+AvkIPIdG4MDKAjOcslbqCO+GlN9VRmzlHffXXtTwBt7ze3AjyZbz7BiF8FmBAxX6Edbq9X+0/PZnoJktiMGnst3gvWn3GAB4oXsWnsjj6a+AEz5jUkCWhSuccEuKgieB8gmBpxU7/e1v2Sdu/oA9cv9d9vW/+Rv7xXf/I3vHu3/dbO2YFRY3bGygFEUHTsqnGY6HlhQndsfn/sq+/rW7bGkRoatDKqhgp6NVoQ6VxdQWWiiwcSOswpDd/KJrlu8HCznuy4SWAQS/joZjtnze221TdZJYiWHNaPUM6IT21YuLy7Z+8CjhxOnTj1q9VrP+oE/bDor6YqVmN7z4pWxDD4UTrBkJnv5WqjZOJ/aVv/g/7Hmn1m31+ldYsny92bRBe9nA9miJQoGott5hzSJKEh6IAm5OiXA5cMr4oZ8DmVVu/pyIwtCLZiodnDbydhp1vivC4tcUKI3sFmXfwNJ5/vwZ+8rfftbu+PMPWf+RB+yfvPPHzA6t28/8+ntsUDtkw6Rq9SpsNVMrTABNYSOZsKhk0QaVAj1CU1ogod6T5ROFXtWK7bbdd+uHrHDum7Z6zQvs2Bvf6sAppVdzUirZsNg3hMNMU3W7mgdOUuPoOFPJ5IWVVCgSF6FoQmGAzmwRpC31CP7/yYEThUkOeTE+oQ5y8pupBmk/vTwwnIAJsxEqAWXKMCoN40CQ3LcBVHdpz8ETcr1kLUWRxvwmqJsA/fo9rQOZdRS2vJ6NRwMbjKAWOmYvftkrrFiu2WgidY46vnm3PCoaQu3hWh4CECk7MAzsyMduWRUv1LWtmC5SN+mcV0YSjqu6VQIAB3BC0Rhd6gI44bzFtt/6sY/YzuZj1lpo8HisHzpi5Upd6gm1wGKJHF/johlyT5ZbiyrSAIt7fa1PLI4H1unu2cbBg7a0umFJCYoQdfJithdVJQJgWDsbCwtWqdes31EmHsAxcqyoKEMB6IHaAGkEjXSQSXVEKOcB6yyKPZ+LKqarAiccqzH3DZ+n4h0g0tdYKjsBuTV/2QmOciJsm3fCiwwnVzgFdCZMG0P9hvVZc5zCIMmS9l8dI5PKCWyA5hlw8uw3V+npmCeEq8wNwxi5JY7mU5xbOM9wzcCI4f1xKGGrK5g1Gi3m6QVwCmUtgRxg89MFTrR74/jMlFp6YoK1y3PHQtlJkKPtZWg11WRPtNRh+wGbkOdWwFpOiIX8QyP4Y4c6/hoIsax0OD3wNz4bcAnXKHzNgFOJiiVYtnXelAiNMH/w/acGTghYV9dXZBjt7W0TeNQbdYIS7CPOA9jAdTkQTMNatLu7y78bzUaW34SxKoP+Z7DJVZye/xeKPECyc5vn2QgD53wfNt2C2ZHDh61ar1oXgepj7LN3jjTYapWnWIVl3hLb2ty23Z0ds/GV84ueQ7dp+a7kI5CPwLN4BHLg9Cw+ePmm5yOQj8D3ZwTWlpsETnw+Tfm722uGQ0PeBIosQA0qWniDr8914QhvWHFTy59Dok/Zv+wlzG/JQlDn/1uFA4thz6NRno1ap+MzI0Mqs9bwZlvFJ9RMUFtBU8FnoCiA8JnMfynbhUcfsVv/4n32+Nfvsa/d8Wn78Z96vb37Pb9tduC4FZc2bFKoKkMD4MVVVSjEIIy575477TOfvo3ZScMU4dFTW2otW63W4NNejFGjheIVuRrqrKYgZKgvUEBMrb3XtlazmXUGwo3/3l6HFdnWhS0+wYUtAMqRheYCbYBQUi00m1RwrK0dto31g/bII4/auXPnbH39kK2trdtet2fFSsVu+pGXsxMbsjDQ8axcnFqjWmdG0z03/0c7fnzZ1m58lZWWbzCb1pnLNZjsskBELRNFPo6jbD3xNNnnlB9j1Y+eo+JPxGmAmaNOmRUpCqwIQo524v5ebDsfmgIeNNe8xM+ZNYIirOihtgPb3Dxvd935RfvMe99vvYe+bf/sv/kxmx5cs5/+1f/BRgtHrT8pWRNZ4FQJVfAM3IYjKQYYB+1gC9oChWYjKBffR6lascnujj142802Pv8Na1x7nR1989tsXGxYMh6qCE9KNir2qHCaDJ8InAALoO5TSSrgJEuT4B3mN4txz6SSagmFW9iM5ix1cU75eRNd5wSfdG5iH0I4pfNLeVdh8ZllOaEgljqQYG8c+WwjG6cDdsxDVyoonQixvBsd8p2kxhJ0BmjB03wAKJwfAjA9BvOnk6mtHzpuL3zJj0DaaEmlbmOkO88pnLRGqPgWbFPHL2wdMq2QFYNxGqbolFaRZY5d/jAnYempWKkMi6oDbXS0Gk+pBoLFlWsNICVUUGzNXqIlCLYbzEtkeX3sox+27vY5q1XKPF8PHjlmpXJVIdnR7c4tmATPNrHllVVrokMdlBYYj0HKoH8ovHpp1/baO3bixElrtlao7oKlDusigdNwqLBx2C5HY+Y3IfsNXb1w7jUaDbc2QcWhkHLMESlD1elPjRbU9QvHF+dOKICersIJ5zUUToAvAk4IbVYHQ573yOqbIBcHHczQ7ABziQfMxTtSGblgat/CgLHDvkKtkz1YwPu7LXr+ypRdA2apcBnwjiuJupEqWDrC1yPbDBAs2HSmoEJWGo4d5hPGr4QudSA3RatVGzoXoXAaosMfHlRozfpugJPOLeUHasxlk+aSSDDHVVNqKW6j8tKie+uTAidkLfVwjuF9MUfxnrATF6xCqCptEK/F0QzAXbHzGU4BnHgulBLaUwGLaeFMEoZV6zVSze5TOCH1Dg92PMAf6xWsXAgNxzzB/IyHEc1mQ/PSlVE8V0cjwh5c9zDPaddjhiPsdArhD0sdRayuZOU8TgqEbafPnpFyL0k4h6AcPnT4MMcS4wO52qxJKlRcZmWMEeDX2Oz8mQs2HOD4Xvr+3ATl75KPQD4C+Qj8PY5ADpz+Hgc3f+t8BPIReHaMwMpiLetShztLhHSjUMXNOgCFOhmpgEbukBQtXgR79g5bgrMrVJFPLRUGGgG0ykcJFUgmosmyPJTVgVDeeEqsLBnkZ7hVBKDJn/oDZhVLkPkDNsFGMmWmExQ/KDigFmpfPG+f+NAH7IG7v2z3/dXt9srXvNT+5f/yv1px/aTZ4iGbFGqsZ4p4gh2tpwEZpmN79KFv2913fdmSBLkTKvQBm1DI0EJVQgFXsJG8Lxl4C5k9xgFhpahDBmnf83MEMNCZbuvCJbbERsFWYxegOkPbMebYdgTOVmqLVkoqVi1VrddL2XkJIGVrZ9tWNtbtNW94PQPSmXsCSwsUTrWq2ahgd938f9qRjYYdfPGrLVkFcELhnFo6bhMgAnpFcUSFCexiflA8fUfFH2HhzPLIw85/C3mEa2xfl7pQN+yDVKFyC4olO2ZmqQvgxLkj4AQlB8DH1uY5+9rffsH+6o//3HoPfsf+6TvfbJONg/aTv/Fvbbp8jXUnidWrePqNY4Fd69sIqrQE88PDil1SBWhExUexbMUyAOXEpt0t+9rtf2mTC9+w8onr7Hlvfrul1rA6slG4nwCxfRtPEaaN+aAMMSovYDUF4ARw8rmM9+d54gU+VCChLAnLS4BYqsyoiptZKGSpk1sngJMAgJRMOEf0JbsTXhMgh7CJHSa9LJ8og4mbFuH4PK8GNuh1LU37BKqAEoCuDAzHPKGFTspCgCYGjbslkOfKeEBQ1UtHtnHkpL3k5a+yArKuqBqTdSesf7IWSa2lLB23A2LPAeMYkCwYxUIdRTjbtyscGoqPeagH8IT3whqToJtgACdvXoB/A2KheMfRw3Z/4taP2t6Fx3luFUtlO3TkGNcPwCdlDCVSlXhhP7KJrW2ss9PZBFZCHw+sM8yuAmwbD+zEiRNWrkK91LIK3s+VZVi3UIizM1cxsdbSIsEOCm0ou9ABDAiD6jMH7JirtKXxJx64Hso2BzF4X1kwpYCSMkqAIZRzDGR3QsRmBlACZU0cHIxQVSflEH6vwg6lRcIxbg9zdzgynJsMsY4B8tmHbWX2Too1mlvkwpbMR5pd/EIBxfXf8+FmaiCFu0VouHLcAC50TdDcUZczZ2ECtugGKc+ZAydk+KlbXL3e5OdAzQllId/PlbVUjpXn7W5+wsU5FflDsU3o4Oeh3JqfvpY5cPILm6C822VlsX1yhRPsgd0uLKmyvlGtF8AJa78PY2S18RhFEwHk/XF9dOWXd47E58HehrkuuJZYo95Q7tp0qmD9yy11riSmDdSM16VOWxAJCietNVDytqRWxlz0brG9fp/d1JoLAK1SIGKuQX1FKOdjGFZmNgTBvPbzHcqmM+fOERIzr9FVgAjph+UV3S+ZEaZfY3A9gFO1UlJg+GBkZx4/x+1K+/sznJ4dd1z5VuYjkI/AP7QRyIHTP7Qjnu9vPgL5CDxhBFaWylapKBA1VBO4gRZsggUMAEqdcRAfAcsT/hvBuvhSyKs61hEGIT/Fu0+pw71n/TjUiNwfFdfenYt3l7IwxJNdPtF3Lx8KHgTBMtvE9KST0EOBUrxBxR9kdyD3pd/dtts+8iG7/0tftG9+6rN2442n7F/9zv9spUPPM2set2mxaUUbWWECAAPzUcFS5DWlA5uisMPNtSu+pDZAF6yqAJNbvkYOyKAkYOYUlFITdfdjQccsnNThSd/Gk9Q6e23bvrRtvXaH44h9RXHQqNctxetHQ6s3FqzSWCDYQZj4oJ/apa1tWuranZ6V6zV7y4//uNUXmjw+hcHQkvLUkio67xXtrg/+vh1ulezYTa+wyZEbUJLatDewQjq23nAAQZSndbm6zGVHbniKCGsWGIJMYY2QjifgCnmbd4BS6evdDJ2YhF1Sv68P4e+yUPbKKgMsUA+p2MR7qpPS0C6eP2Nfu/Pz9vE//ID1H/6O/cLPvNYKG8ftJ//F/2iDlSM2mI5tIYFapWjTBIHgGMOxFUtVAkhMD9rtMM9GCjgGjDI8tS9Obdzbtbtvu8XK5+635vEb7NQb32qTKCpdeUKww+5tIwKDEtUrUwbdEkCxK50r/3w+EwgQCmlU8b/9Pqwigrf44tzmD2cQKYATfx5FrStOCJPcahNjG93jpH6CbTDAlLrfqXB1NSFz0YaW0ibXtyG6JQ66glQMIHawlEotgeM5A07qTEewMR5ap922dFKwg0evsZe98nU2RIAOFEMAAQlynNTtEmo9ip5Q+CKjhOuIhiVUPIIBWgdQtFIRNpcvAwQCaw/D8Tk/BEjYIRB/8D0AJ6grobpAVzvApWKBY/5xKJwunafCCTD3IFqbV2rs/gWlVDbHPSvIkrItr62ykIaiCYH7BRTorl6CdQnd2I6cOGmlSsOq9SbXJuwX9h+KKGTgDDEWpbItLC25VREKSmVMSf2mMGV2tHN7nBi2YFKAxxgrwB2qRDzEO1MWBixz9Vhk6OG4AiKG5VOKKc0HWS3VJY/5e1jPqXCa2R6pNjXllvH8yoL/tR7ivWETlTpSP4z9CO6MdVsqP1lOZzZeAUUqYzgWgmPM3vLzKQLIBZzcnoZzhX+mVgR48m9jngGzCjjW+XNcvxiMzWPjFnCfK7HWZevW3FVRghxBMFrUAGWYo+Wd+yJ3zMPIdRlDTpEAGfOn9h0czjB+AoBTp93ja+NaJuCEHEQAJ9c3+bkP4BQqIV2DAFJ1nVSHOlx7C9bpdh25gvC+AAAgAElEQVSuKVMOCidk4GH8cXwJwH0fw/aJbQSMApjqdTrW7bUJz5ExxutKsWCt1kK0AHAbr1mn06E6EkoovFYdKMdWKc/CxfVRfsxxHXE5NB5s7O7t2fnNCzwXpcyc2OLSEkP909HY9vrqOqoHWwKzAM94OFMuFpmndv7MOZ5Lw/7+DKf89i4fgXwE8hF4Jo5ADpyeiUcl36Z8BPIR+IGOwMoyijS1udbdrUrkQR9dtYzACYoH3KACkvDWFU90XbUUeSPMWfGuXbQsMbAZFVSES8dN5EwhEwUI7WjR9Jo37wJdgDm0KfDJPYCTbpxruFmFSoB1vXJYmIlhsJchA6hvd3zy43bnHZ+xBz/1WTt+Ytn+1e/8e6sde4FZ41qzYtMKBbw3LGYoRkrs6jUaDdxCCKWKVBn6XFh2qsyjKaBLFqo+FFKZzGeW10FYxXyYMK/IbjGkxQaKCQU3x6Nr7GsU39g5Ft20SbnkApaH3TaziXqDlNty5MQxFrUDADIUmuWxJdWilQuJ3fWhP7T16tROvOTlNjp6vVmxbIX+0JKBWQ+Bz7RaqftT5owL8OdZLiyOWCg40AtqwuF2OxjtIzOrZVYhc/Z4uLUHoKr+ctLCAi2sI17cTY3FZmTfsB04FE4Xz9l9X/qc3fqfP2i9B79t//ytr7Hixkn7iX/x762/csiGhYk1ClC7FM1K2F7M1bEVSlDcoPOf1F8F5JIhlwioq1R1QDm1Ub9jd99+i5XP3GutYzfaNW94K8UasOcoPLpApyfUfpiPBEzVKsHOcAy7jmc4MSxb5464hXc988IJ36N6iPbUUCBB1YMn/3Oqpawo17j4m0nxREAg1QJBraubqGjy/BhCDFeuIOMss9x5RpOAU9fG6FTX71LpxC6NbG8fXerQwW7AOcuOlbTVDgSfGK4ytHa7Y8Np0Y5d83y74aZX2LiAorbM38HnIuAXuWFYE6AM07pQsna7zcwXqsMIoQSrFTgMoIvCu6oOUPw5lEhSdgBE4N/qzmdWQW4SACAtvPhbhT4C9vEZtBqlqd32sY/auUe+Y0utFgO8Dx0+qvwmqjGQmaMObAHmEMy/uLxsBSg3AKGHAyuMJjh5OQ+w70m1YkdPnuRaUKtLBULgBEg+AWgqEUhiG5uLS1xLce5XAJxq6HyofB52FcuAiM4P2XJnwCkKd9gOqUBiFzTMzTinpEoKlRgKcZ6/IwAnZfjwbPM8NdrNHOZjjYEaC58h4KTzNgASuoOFQkrMR7CY14URAuahB9OaAFUbfo/rA2GVzh/sp6DiDFbL2Kf1k8DJ1VgETt5RbQaclOejaxMeBOA8n/B3aZXjeEgdhn3FuijglCpc3jsnAmIw2w35WRrpzOQ3vzZxVKnQFBwmbHM7nhSgynDSvs5gPK5V+HkAv9lFXOAFXxjjTqfLtRfbRUdeUb8DUOq57q5clAowzu1srSlo3qDjKTsbQjnbRRMAdRwsl9VZrtfr8fzbB5wiiBxQ3rvLqnMqFI89zgVsB+YBPg8qpiwwnKLKKfObhqPUmo0G3xtqLnw286W8Yci+fZc8iscf3US3trbtwsWLVq5CZSxoeGBtzRZbC9bpp9aj4hbQVQpQHBsomwDDkunU9nZ22MkNiqdBL89w+oHeLOYflo9APgLf0wjkwOl7Grb8l/IRyEfguTQCK8tlqwI4UWwhpQT+j8omhuBKAYGbbhQHTCuS2CVrtU11ChUGak1O64E/tc9sCBw0bxdPy4Lbgfz7eHLrz6EJmlB0osDl7TqyXdihB/YXhQ5TEZXFRShMGDgMN6fTycD+9o6/ts//1e32rc9+wQ4cqNq/+Q+/bc2j11l54aRNC8hKYusus1Fi42mVCqfJuGPjtEMIEIUWM3m4f2WqZtBWmwG/yLUKN1T2RFvFStio9AheRRfsAvwXbvphF2SIOJ7mmlQG3h0LT3NhZcGNvNqae+YQ7QRQjSQ2gH2ilFh/kCpIPMETZrNqsWD3fOSPbbEwsGte9gobH77BCknVbDCx6cBsMOzSckYlgz9NjyfoYYGIDnKRqRJoyLVoWcGZFWmR7TUPlFzRNCtgZ8BJCqmw18zOJKlXlONEBVGa2u72Bbvn7+6wj/3hX1jn21+3X37b6y05eNx+/L//dzZY3rD+NLVqCsVbic3lUIhiTJAnVIDlCmOKItWBE2Eh7E8shos2GvSocCqdvtsWjt1op974ticFTmyxnjpggl3Kw5exHwxdduDEOR3FqR/7sCVCrYAimMAkspxYiD8ZcHI1GIdNQdKRKaOwZZ2EhEtUSinHSbY6KSDYqd1VLOzuRRXeiAonZjD1OpYGcPLzW1ZWqZmg7kFHNvw3QBWD/EdD2pgAjnrp2F78slfZsWuvt2lSpcGVtiNAFAAntK5HB6zxNINMKILRiYoB6uORimFagnq2vLJMdRqUE+iCBQUHCmeoQloLraxbFvYZx7hWb2q+cM0R+MN+wwaEoH1arwoF+863v2k3v/eP7MSJY1ZvLtjhI8e4rTiHeZ5ym31IJxOrN1tWbzYVGj8d01KHfQZ0gk1rZ3eXqqVDx4/ZZAo1yQL3E/stMK91EdvfaC1avdG0LrOwxgw9Rl4Ns/KoWHMg4jlBxCABnCIriPYi2PlmOUd01NGOmC1AVwZOoTByUIK1NTqqRQYZxj7UizPIojWf6ihyOXVrwxSk9ZKB74IpNAPOASdlU7ldcg44SesoSEqbJSzRWOcmUx5D2bz4iix4f4KHAqSuslkL7kLxhuuWNyQoIL+vqvG7DDiJ7KCphWAemyR4bleoL+ev6fz88SizLfK48JrzROCU2WldrYbrxf6vGXCCggfACed0KLkInGgJlQ1Uz3MwJjMwjW/jNXowITAoC52yEpHBFEoyKLzw3lDi4XostZ9vE4dQa4au02b93sB6/H2cj7Cpar4xD61ed1ioYwsF7s72Do9gvaHuqhhvKUdxfX6SffeQdaroJlPbvHDR9tptK5UElnHuHtrYsEajZnudvg0w0TxzC7MA44OHSABOWMuRgbi3s02LbJoDp+fSrWi+L/kIPGdHIAdOz9lDm+9YPgL5CDzdEVhawI26Oj8x+NbtOVQ0DHFjO5cdomQPqTREgvgx7CxE4KQQUdk3KIHR+87Z6vi0O4rjeKIeJq85yweKX9rUGISqgjJglrIiJjaFx4/bga2SpQzd7JCSfOff3mGfvu1We/Dv7rWk1Ld/97/9W1u79gVWWzxh0wLk/whOhWID0v4aWzMjv2o8gk0ERY1UJVRwQeEEywAsfQ6cEFjLp+2uHsjGm9uWMQHBDRS/eMpLW87IhrTdKX+FT/qZS+XWFdyzI4c12p/zAbGyeDgebunDxypDpWSJDa2WTKig+NrH/8Qqoz277uWvtvGhG6xYath0OLXxAK/vMDhbqgQVTwAUUj/M1EYsuBjIO2d98yf/4QSbn18hEgmdl2Rpnh+UvVDQkjWVB2nPNE86xgIIlaygau9esvu+/AX7yO//uW1/7R77lXe83sqHTtqP/ua/sXR5w1IbWtIdWRW5LFWpIBA6C8sUijHCO1ol+1TzQKVWqS1YsVw1g50k7RM4JY/fReD0PACnRAHE8won5D/BosOudAiOR54P5+ZUygQUzoQ6HoTuFivsa1hHUZShwFI3SBS06lA2b6mbtx3NMpyksBC8m40hfg4VC7PPFI7jyjUFDtMSlAEn2AIFnIYDWekG3Q7BkxROAhcIE4f6TkHhsCem/m+FhhOYjVLr9/qWTsxuevlr7PCxU2alOjsmorgFxGXOjAMnwDJ0cYMaD+HGWCsAKzBmoU5CoPbagXUWzbDptDttzstSqcK5uri4qMB+rhtT5iFBPYTzh8HjsA75vEEnycitwXzavnTR3vdHv2fLiy1baC3ZBsKJgc1ppxN4DEUP3n+htUwVEuy6+IM5glZhaDAA4ISGAMvrB2zlwDrD0qvIdvOuahgfdqDzwObFpWXOOQAnzE0U9OVqlccC44njP7N8XaZw8vMNPSihbsQ6LKDjCieKluIMmuVgZQonKLLGANEVP9cFJbHPVJC5QjWsjoBHwTIFKGAjE5fmWpGts5qPOAbqavfkwIm2KF/rA7wTfHK/3Bbn5w2uNdgVwGY2hcA54l0/aewba/+gYMQ5gK6KUwR6E85hG6WorTUESC4HTlQqYX1BbhA3+WkAJyiW/L3wIQJOjqfmFE6ZTZCg2cPZw16o1S4bo8FwRJiKwQw1ELarUplZCfkZzIiLboI6N/XARVI8nsdUNAGyThhIz892+ynURBhTdncl1PWVmf0Bwgqv7K8e4O6gz3GddSw0rmvVWlXXAN9vnL9QOGF6oNsilIRYy/FQqgqF4hO+wgrJqxxB8bnNTQb/YxvRfbW10LSN9XVaYtu9AdcVdkF0mz0gFh4oUEU4Gdnm+QvW73WtCgVjDpye7m1e/rp8BPIR+CGOQA6cfoiDn390PgL5CDwzRmCxiWLNrRJ8sotwZdkJIu8BhS3bk0NhFCHGXjzgpjyk9XyiigBxFOzkQLPci6wwicwWtwUJQuiJdYQeh3qDXZxQHrJ7lTpSUe1URKtmQC+1vBeAwpP3IgODEYNy791ftts/+mF79Ev3Wr97zv6n//Bbdvh5z7eRNW0wRLbJEEYSsxFCoGssdtMUYelhpxMAYUYV7YJVAjUAJwYk40MIo1Ts6Mm5wxQvaCKTRwoYJOBiN2EXHHK/ePPP91BGCouiUlkYi1YOZ3pT2HvUcYxFm+ewsBMVQs0LI6sW8FQ6sftve68VB9t2/Stea5ODL7SksmDTEfbNbDRos6V9lKnsTAXlGlRheN+5PB0Vp1mt5KHICEJWYbPPUsLX7vPoeSEY+Tyyhqhci6Is1GD6kGysvdhFQdXe3bJv3nWnffh332eb99xp737H66x6+Bp7y6+/x4arB21kQyv0AJxKNi3BSlexXltgSU/cMd6ppb22jQZ9q9QallSbVihVrVCu0Sp29203W+nxe2zhGDKc9gMnHFMUt5gTgDLYbwKnAhxWsOgJtlIFx/NF8AefHYVjnOURhB4Faqi/5hVOM/GSFE6hOgvgxDmfWZQ0f1BY0noSsDgsd8zpUZczFqlQDCIAHGHhbqeDwgvvRxXjBF3HoGga8PwHfGUOWYrsKeQ7oZ077HZS61ipajfc9HI7dOyUlaot6/T6UiG5jRFAADYbgAwq+BBO3Olw3qCYVmdLdaVDEb524ICyYKoV5V15hy3C2KRoi60W58hgAPg1lnqjXLZ6vcb5g/MUcwxwS8qpCHge2S3v//+s29mzA+sHbf3gQSQTUalDNZq3sec6NJ3ayvIa1YMCLFA1pcp0Q+j8cGSdXs8OHDxkjaVFKumQXUNlB2yWAE5eLAPGLK+u8RgCNGB1QBB5qVIW5APgYeaPiuss08oDwTl/cOyYlxTASda92DUCJzKI6MIW3e5kecOxBXyTdXNmwwz7l6AfwIMRoMZXgC0Ajkwc4+qlsO/hGEltp3Hm6scHC66Wle7OM4ACvIZdTWpW2hmh9mI3vQCQ/vseGq61DpZBZeThYYLchB4YzpMcQf0JgRO3BHM6urZBkYWthEIIc8S30/VagZD2XYypMJo44PO9C+A0f17LKhgwWOt3WNDCbjcPnFKsaZ0ex4gPG9jdTcBpZkdT1hbHxLsHYvQYkM8Ab5yvssHi/AI8RJA3FaKFglWrdb4vLJy0oaILYShwXVXM8yVBUPyIEBh/CkUFjLubkyrB6D4b+9xG1lO3a+VSkcAJP8cEZzg5Hsg84ZbGOx5iq6dmnW7Pzp3f5MMAKOqQW7h+YM3WVpcJL/GwADNBdnwoFNUZFPALSjuoDc+fPcf1CNf5QW9/hhPns1tIAc+v9kVLbhnZc7KfXu2Lxwjb8TReG50nlds3/2jlyT8F2837n7juXmVjMPZq6PL03lvZmLNz/Gr7mv88H4F8BL5/I5ADp+/fWObvlI9APgLP0hEAcGJsBu9b/AbaMzXwJJJ2Olf6xA0l/o6H2wwMB1hyFRK6zyifQkWAbsp5yypFwZz9jOYK5hUB8uiGSDa6goK4w4bmwIkKJ36eh4bjKThUTnzfkk3HKFpQiBbt29/+ut3y539mZ758j+1efMB++3feY9fccKP1uhMrMrdkzwo2sOk4oa0OodKjfs+VH2oHr05aUjgh/6VaaxBmoMvVuNKwSakhdVJAJwcn6jYl5ZUyYkpmBT0NniKA2q1VeIksFciGQnv3xJIi7HUVts3mHXw8WecT/ghZd7vUdGy98cAa5SL7qRXKZfvap95vne0z9rLX/6gVD77Iigm6Dk2tD3ceQqJHCIRWAYDCnbDHjxGVN36s4jBFARIhwwhansGmLPzGty1UEoIcKqqkyom/OSx8ar6/PME8EpjQ8USBubu9ZQ/c8xW75ffeZ+e++iX7pbe9xmpHr7W3/Np7bLR2yAbTgSW9MQOhJwkUD2Xrd/sChAyYh1JtZN29bdpxqo2WFSt1KlMK5QaL0rtuv9mqZ+61xtEb7BQynBKpmxgbg+J+WiBwCudbuQbgVKBiB3McRZqsQTMLmzLM1F0uFDQoUlBghT2VhQLr7bnQ8LB2eRHhDGQWtsxW7a684DkypvWNweYIV4ZqxseOViVXYfF4M3MntWG/Z2m/Q8UX8onw+QAaAcRGBEzIC0IwMRRPOhcYau9ACpY4BGa/9BWvtdWDxyypLthupyulIyEftkkt2aPGwX8DOGkeyEaKeYSCErlIy8xNgrWoQrCFP4BHUGhgXuLnWFfwWq45nusECx4AX4A8ACvYbyJQGerCW97/x7azfcmOHDtmq2vr7FCnea7MIQJyukwLtkpIBPiK468QcNiQGBo+GNHOevDYUSvV6lauwL7kChKHBHhX2tWKJVteXbUBmi9ARTg1a0IxAusfgZ4sU8x7YoaVK+Wc8PAMyoATgDEsVNrWyEQjfIIiD+s0wbEgOe1PsPcBiJa0VgquqS291mTNzRJUMtlaMLuI4b1l79WknHVpk6IFx0ebF8ApTmmHTlDpeNB75N/jnUKpp3MGEF5NF5APGAHnctzGugGBGSYVgCAgGoATLF40xnHtBKwAWIFdkfMf54Wr6ApTWD0LnFuATtoZGbiV4uQPPOau3+zS6ucZx5iB4ZfbxfQLTwac9t8KzCmc0iGhC9aHyHBS7hKAU7w/LNh6+EJ4yfyjGXDC9uJclO0NcBb209Svi0V2VMXPsD5hPOZVSzhgYWlOkgLnFJpcIMMJ1ja8NvZpYWHBIdhMqQo7KdYAdoKsohttIoWsyfIulje/rut+At+BNXZ3r0NLHa6nAbk3Ng7Y0mKLAA0d6gCD+eDDLZUCTuhQV7R+p2vnzpzl8a9VK9btbu8b6ubCgs5vMzvz2CNXBCzYzNbisi2vrFHNefqxR694B4e5eWDjEOfouTOnuZZe6Wvj4GEqJS9unqfl8UpfC61FW1k9QGvj1taFrGHHU/0OwDmsujvbW7a3u3NF6NRoNm3twEGq2C5e3Mwedj1Lb1fzzc5H4Fk5AjlwelYetnyj8xHIR+D7OQKLDRQlHvzqLcr5hJgZTp6zNJcbE+oW1Wtq4c2bX9hFoPZwaxTDcAFj5rKC5MpwiX6EHrs6Bt3EotsbioYrAadiASqqsJSogEU8NGx1KFIhN7m0c8nu/PwdNrnYscceus9e9CMnbOXAho1HZRZCpWrPkmLfyknFakmddrTJJLX+QB1/1JZbT92xL4BNFRSZVS8ykQcUNAY31fJqoIL05/0Mr1BPeIRko2DBS5DlM8DnDHizzzFBYedKpwJhCPJpEE6uVt/Ys2hzTpUTwNxwaH1YNABqAD7GRastLNlw9yE7e/Yhe96LX2m1QzdZKany+PRxLNO+TVCseB45Q9ldQRaWOimolJ/iFJKvCWUV28hnx1BjJHzkqhyVLMpmyYAhG8Fnqh0VJZcBJ+wDg3MF6bC/aNX9nXvutFv+05/Z41/+ov3y219r9WOn7M2/9q9ttCrgVOyOrI7OceWxobjEvA3QB9hULIytt3uJY1ZfWLRirWkTAL1Kw0YDAKcPWeXMfVQ4XfuGt6kzEoCTq/TAMycATp4jU6mjAx4yegSc1MZdxSvmADuPsVCPDl1RmMqypgwnt8Z9t8AJRiPPW8IQBgQEHGJguOfwYOxQv14OnKBYQuHR70LxJfiIuY6gdYZAp9FZEee+VE3YZihyCKuY55QaWpsD3r3yNW+y1upBs3LdRhDrAToXCzZMewwPVyC4ussBBEMdgfcAbAqFBy0545E1Gk3CAwCQHovooS0stAjSytUKs51wLm5v77CzYwkdu4oFdiWDnUcdvab8mdQigs/Yx1s+8MfW3t22o8dPUHUEhaJOSx2nmOr4PQQYs107in4TAJelzqzf6TNb6OjJa2yKbaWSTsCRSh0HflCdIS8KFj6MFXKsSsWi1QGckHnj4eJ4L+wT1E6wk3FJdfCgTmmYYgnHUBYqdXEMSALoEioYLC3xc+wR1Vbs5jez+OI3ez3ZGnG8lR1UIbDwBnXZpeVKwAkwC+AqVKza8Gg4MXuoAMgQeVARGi5VFMLlA9JKXYJOfwIe2j8Gi/MaAQDjLjjvUqe1VhlQVKNNzCq1qpUYGA62jPk6FAh24MSHHxxjKbG+X8CJnRvdQpep6vZdoGdrHZo+dLt9zvF4banswCmz7Hk2mz/kiffXdUggRqH6ON4l5p8pzwmwERbTusPjES1xUgX7Qx/vFBHNNwCOB70+36NahWV9NlcAnJQTpnUa5wHsdPibwfw1WehkDRa41C3BfuDEqwEbaBRt8+JF297ZJYxVp76ibawfYAA5VL+9fmrjqSucmN8k6Am4hGm/s7VtFzcv8FrdbNRtZ+fC3Hwt2OraAUIhfD368APW7Tw16MF4rR88ROCEwfzG/fde8bYK43ri2udx/04/9ghBz5W+XnDji3jNv3D+nF28cP6Krz189LjBfgt4iPfGuft03nv70pZtnjtzRVUUwNfK2gG+55nTjxFq5V/5COQj8IMdgRw4/WDHO/+0fATyEXgGjkCzOrZKKYBIdMZRkCvtOO6s0pPpWchthEvzhrQoMBOh4bhxhZ2OVoZoEZ+FyuoGPHKcAm6gSx0ASASFo4DcFxoeGU606UlJUUQV6E/vDa3ZDZkVCgxOykUVGKOKoUXbeHzJBh08IUcocd8mxT0bj3dsiDbMCNUepVacIl9jwKfpvG2G5QXBxyOFohr+0KLBah+toGDO4U09rBFQ1WC8lPsE24QUB0WAj3Gfv6NaaWLjFCHlAj4cAx/DAjpxlWTdo5oL4cZz0I6SESjQUFThqTDqvN7QkknZxknTVtdLNkj3bFxetNLy9VavN20yHFgK+xzUGuyUNmWnNR5T5l+pSJDCKYKI9eQ/E6cRKGlQFAqv2i1TXIQcR3tEYBWWSB3jmfQ/3mf+dKDCicBSRQ8K4kF31x687yt2y+/+mT3yt3/DLnX148+zN//qe2x44LANJqlZNyVwssrUipOioZsX9q9aq5iNceM+tP7OJcK9arNl1YUlmyY1KxA4Deyu2z5klbNPHziVUWjBjoJxdBWXmwwJnGiPcmXfzDan0F0U9uoi5xbD7xY4+TFTAceJ42oIdTALAMXx91DxsKwyNwi2OKr42jZKe4SPsNnheABoUMGE3KYRAsOHfC3+DZUFrHVQtUyn3qmt1rBXv/5HrbUCa2OZqqEIsgbkAUBGEQqVJCAw1gQonACSMDfie9gNjAnAB9Q/+BvHHnBqeXmF4cdQFyJsHFAGBSuKP5zfACd4H9h/+ihWARXRPassCx/PPZvaJz76ATt39rQdP3HSFpdXvEOd1qeAxjg+UEatLi1zHEcIDHeIhK6RWGp66DBWKNrhEyeZB1Sq1NSsAAU91yvYsIyKpeXlVas1Gtbp9qnAgQUImTd4LbvE8dzzIGvCA7fW+fwXcFJ2EGyEtDV70LPOS3X4wvnHjDdXSwVAQ+ZYdNnUbsqqhY55glywZGnNxrmhlgazrysDp5Hmgq8Fnszkv6xcrFhPAkAAOGE8pXhRPhQZlat5oHAK62VkOEm1FsBJDQAoNZzrUkfgNAV4rPGY8JzAXB4OpSLyTnNFh9k/TOCELC/kGJUS2RyxbQJOUO1G9zycD5ofOmayJUbIN34HCidB9SLPE8wnWZJ1PuBcZki9AydfKqRCpTJKNkQcw36vx79rdVxTta7jc5sNdHLVnODaNRza7o4gSwCn6IIpgCaL4FMBJ8yvM2fPU+EFkpQOhoa8tUMHN2g1HQz6tJ5SzeZWRaiwAJyYFTWd2sXNTWvj/K9Wrdls2NbFM9mEZX5Vo2FLyyscu0tbF64IbriPrRZVTljnti5sXvHuDOO/fugw59Tjjz58VSvbxqHDXKfOnnmc59eVvqBW2jh0yNp7e3bp4oWr2urW1jes1Vq0zfNnrdNuX/G9sQ0Hjxzhcb6wef5p2QGv+Ib5D/MRyEfgux6BHDh910OW/0I+AvkIPNdGoFkZWaWsm1eqJEKBwbwH3eziS+qJiXKceHMsmwZu3Jjl4BY6tjCHxcVVLAEQ6CzzJ62RfRGZAsgKQZccFh9+o83OblQaydaG9wxLXbGIMFN8X1kgYh1QK6iDHOw2fAJeQjZS1cbjtiWl1AqTmtl4gQWKFbt43q/OfABOtCkggweFIJxVUB0lst9x46WakJbHFTueqUNI44VUZFpE5oiKppGlsCYBUkCJQZCn38HnMMeJeSkJYYUsigIvBHZ0niCIGWqAIW153FaEO0/bVkpTqxQb1i82LSkPLKkh1XXFSq1rrY6A7DGyMaa0BAE6CHgIjmT6JM/iIMrwXK0Io54pnVBMQlHg7dPnApdRCLpLzIsWgQQOHcdNeVF8zZPYU1Acq+OYrIS0oPU79uC9d9qHf+999tAXPme/8DOvttqxU7TUpQeO2GA6tGlnYPUaVGEFK46M4d4ojhr1qhUmUGSOsLwAACAASURBVHlMbNDeoa0BwKm+uGqTpEobGDKMvvrxm6169l5bOH6jXfvGtyvsnAonnemw1I1SWFw0ZgBOmFeAfTjGKPLmLXV6co/jWHRLVOYSFNDh8Q/YJxte2AjnM5yiSNTc1mcH0FCujTp94Q8UQrOMHllSMecidB/vLyXTwNKeLHXoUId/K1xcli0qsAibkOWEznQ4BrDUQd0kCIWfo8tUoVK3177xx21p7bB1B2Mr1xqcw7DkJUWo8IaEpVBPNZsLBE5QJ4UFCWvA6uoqP/PixS1bXFoy2D8YMD5QhhNtd+wQWWIBjDHttDuEJPgeOmXhM1B8AjjhHCGEghIxKXN+A0x/6hM324Pf+ZZd94IXWKu1bEMPJKfCSdyO51mjXrdWo6nmAbSv+pgD1o4mDEtHIP3hY8dtjO6SNYRUAzkjMN4BuavzVtbW2Nmyi6wjAqcyO2vhc7LsFZzzXGeUYcag/gBODluwJgimTWhbChCO7C+CG/6eYC7GRPZYdRmlrdTtSfgcZv9A1ejsV+tpgZa/eI+4vj01cAKowFyRNQ+W34Ca/F0GUwlKx7zlfztY1PkP8aYUUcj6wthhzQNY4LUG50eW+QbgJEsdXsvsJgIrD+n2BxqwL2Wwegh1HjqgoXugABhgZqjH8BlXVjjhOhgh7X6MnsJSx2uYN8XYD1uykczUnG12X1S2UoDBUhnKrvnsq2gG4M0cXOkUXe0Eh2Ghk7ISXe/U3EJZipVKledyKANp1aOiVRAar1XeGYLfAZz6vCbUam4N5fOjojWajezajz3p9bq0s8JKB0sdw+bZJRP5TWW/jjyFwslg8RvaOQR+c96oMyWaARw8eMCKllhv0LMhO/PpOht2UczhagV2+amdeewxqoAWFxZssbVgZ8888ly7Hcv3Jx+BfASegyOQA6fn4EHNdykfgXwEvrsRaFYRFqqnzQEiqBpCQTueqVLCnqMbZVIEfuHfcQONp/SyxTgw8UDezLaiBkJZ9x/CLW+PzcLD813UltrtLOwk5QoqV/tAki+AFQhIJi7cyDKTCAGxsDXRnlJU8cvGSyWziVRKUL5MJ7IU4Yn4BCCHmU0RZg3FBp6u1qhswg0+wJC6L+kpbFatBh2I6jULpg2biTrgQV0E4MBgZRYws9BiQSdBLk8s5pN8FnMstpTfAxAQxS1+XiykzLdIkqqNi8gXgrepYOUawrGb+l2qVmSLYsg0CzrP84jjGV3qqKzQcQ8VzawIZWqKP4GVhZDHNtRLAaLYBEpKjoAxUqJhf9xi4scv4BZep5Bb2GKUHTbod+2hr3/VPvb7f2rfueNz9nM/9TprXHvK3vTuf2nT9ZPWRbE37Fq1qEwgwEMoYjBk9XrVxoMuYWpv55J1Om1rrqxZpbls02LFSnUAp77d/YkPWeXcvexSdw1Cw9FhjdYVGQWxa5FxhD1Wm/GExxEACPCDx807/qGgBwTJOkOFdQjh0QMFbs8UTsrSyRifkwAW6q58m/E/nRMBWBkI7seQ50oAKGYDYayHPt6uXHOFU9rvsTsdVU7DAcEnmwMMBZzwPfwZDmWlQxYObXUEbABTPdvrdm1artsbfuynrbm8bv3BiMoidG5U2LF3TSsIzAEIYV2AQiL2C3PwwIF1gsDNCxdsbfWAtRZbPN/a7bbUSbDqIGjbW7Tje8xwShIWvlRwJIkttFpS3FC9UWbRDXgB21cpKdhff/Ij9q1vfsNuuPFGay0sWoqmAYDkDpADyiy2lvj5ys0RYKdNDvB7PCb4aS4s2dr6QZsAkNIaCAWj2s0DCjFU2MzW1pUl0+302D8Tr4UNkPDPbZFcRh3aSuEkiBInn5SPJapiMG8Eo7VuYJvwn4R8IykkmeGUYL1TEDw6fzEw3B8MABIJAim/iflOUFyxE2l0KAjXGdQlOrcJUnzNw9qPwHCoaKhEQW9QdwtrvXBLnYMvXSPUACGzn3lguB4wqGMd1CywRqqDo+Yw4b7bf7kW8rUKDcd2UVHqnVChgouxw7qjtUewnplJ5VkOU6g2BYhm17hY53ReCcJxxXNwd/mVNctv8o58tFbqquiHUI0GYp61O31LU0FRZBYiAB35TTpOTKbi/itDzW3KE6mKabmksBZ5atg3BKAXrNdTLhr2A4ohhNj3+2hKgQBtBe5jrOI6ggENNRLWSgAcQGRApMgyw/kGa2o8GML77+7tcv2CugkKI8w1zXcpq7Cu67qoa5XmjDq04qvdTe3MuU0bMxzNmCG3vrFqa2ur3FdkwAEAs6kEsxALfBiD8YGFDhDt0YcfIjBdXV0mcDr98IPf3c1O/up8BPIRyEfghzACOXD6IQx6/pH5COQj8MwagWYNN3ah0JmFoMbNdtxCU230hIyG2RNN3JQzNBhFEQpu5EF4kaLg7Jk8n5En3mktumhRIePFMtUc6MDinxeWAhR3yjqKdtiRMaEcKXzFk2w97XYgEpAD+RDzXyx4UJxI1aEn7XiirsBrgCkWoLgBhp2OwAnvqkKO9ZV/rm6wSR2ecIBRvEIlght7PhGHoiJKExRMbr1jYYOnz+NQCMw6ubEDGtQsDsZCHYbMHOxzgvBigjFBMZU98q1E5hMgQgqQMNcJJ5QVUVzEPoXaZv/OqHjKgIk/iZ4VblLEUQPmhW7AsijsqA5j2HAUe5h7Us5h/6sM/i0Sdna7u/boA/fbJ37vT+zrn/60/exPvMGa111rb/ql37TigWutO55YYdy24mRolWKZGS7tTltP6BeaNu53rGRja29vWafbsdbKAau1Vm2C11abVOPc96lbCJyaR6+3E69/qwMnaigy4AR1kwLWFfKMMY6Msei2RgshQQLslypuZ1lY2nspd1TcSxUyg3r65/z3Zh29NMdAvgJOzQpiFb2CHQETAPYmhlwegEWFWLPTnlvqoOwa9Drcfxb9owBOUDtgG6V6oBrOQ+4FVMY2HA1sF93mqgv25p96h5XqLRaR7BTocEalsuYhfqdWR+5Zyfb29jLbH/69urrCDnU7O9u2uLhM21ytWuPr2GWQtlQApIrV63WOOywkVDxWKwouTkq2uLRIpQbmdbwe9jjkpFUqJbvjM7fZ3Xd9xV784puolKIdyS2/VDe5unNpeZWWPtnZoBJxJSE60I1G1k+Htryyzm3VOSewiEBxjGF0e6s06ra6hjDisXURpl4sMcAZ0IPAMbOWmSVQihC4KGA/uqHxAQA3LiFwouIHkIsB6cqGYxc5AKOxNzdAke7ACdsLkBEdQzF/YKdjhhSVh+hOCmsXinmBqOgwl9nQilISCSS4jRbAqQeLMtSgMEIrrNw1jxlsiXWDa4NDo5j3cXZh7ZWiFVBHFkmsLVqftE4QwlANyhafsutyW2XZ5GqMa0+tlnX2lBJP+8g/3tAis/fxVLvc/jVb6UJlG9e8LMx8bjEM9WfAYbz3E4ETADGvSjaZFqy917fhaErLZzGBMgp29kQPaBw4QVmH/LC4ruA4l4olz/ia2mgKMDxi4wwsB/1+V0DJJtaA4q+IIHGpiMrMORMQ5PyBNdRzy/BvhIUDOGENAKDlcZxi+6q0KMa6jmO9vXOJ3eEAj3GOinliDpbZWXVmk1YGFZZPqnY9i2xnr2enz16wQlKWpXvYs6NHDvLcHeD99zqW4NwTkTYkFzK/CdmQpaLt7Lbt0UcfZs7XgfU1KrDOPPCdZ9bNVL41+QjkI5CPwJOMQA6c8mmRj0A+Av/gR6BRmbBsUJGhp+F6ek1vQ5bJEJAiuiBFwYybUvwMxYK6VDkQChvDfDBvFABZO+lZ23ZYn2QL0pNltXRX5hHtHaWynthSBeRPrr0dvYqTGXDiU11YDtxuIQEOCp/9wEl2IliPBJ0Ii1CcswCUqgltpvmc2osCYhwvDggUnBNkwGk+A8kfnnOfCJxkaQmFE57k006D/UIRrGAqm06QCyPbYgYbXOpChZPn80ghpW6AsO+gAEYgMrv8+LYR67ATGRROAxsyk8eVU6E+CHXMfEEVUU77zhB134uiYPYj7Sj3JWhiKAeybCe9IZ6Eo/iCkkiAReHqKLoYzl6tq+vYZGrtvR179MH77bY/eK/df/sn7Z0/8TpbuO6UvemXf9OStZM2QBE83LNkMrTipGDlapVt6/GRUL0UxgObDvvW2duhnS2p1mmpS6pNKyLoepjavbffLOB0/AY7+d0AJ+TwMPQZCqcAcVLESOEk4KSB0V8K5dbxIyiKotethvNqi5kSSOcC38uBk8YxzhPZ8zLY5Ha9SSHl9kUBLyUfulJB4dS3lAon2UhH6SwgHJ3roAhEODhym/A7UMDQkkfoNLRLe3tWX1wjcJqWapp3OI5uuyV3xXH2bo2ARYACUC6FchEAZnlpiRk0aLcOew2scFBWIOsJuWgq9JFvU5LFZ2p8PTPjKhXCSbxmcbFF1Q2gWwSU42dQZgGqfPXOv7FP//Wn7BWveAUzzfB+HHu3gwXkWVpc5nlEIOTASSrDCVUl+LN2YMOarSW+TuokHFhYLgWceoOBbRw+ZPVmkzaifrdn5QIUWVVLKujaJ8iiLlxSSUWeU9idtKYovwjncq/veUkAcKQHAWmln5HQRLbceeCEgj1Cw/G5AJ6Ad1jf+dkcX6j1tE1PBpywJBGe8rxWaDXH2lVVAJqE1q5Iyia7Lw6zhwsCqMIvwrkBnGK7cSyVQ7Zf3SR1zpMBJ+RwqUMazn3hDeS/CTjxvMQ1h/lGsrH5cv2UwGmmWpKNGV+yMsajF+3YdwOcuOZNCrbX7vMSI1XkmJZwASdZG3E1wbVHWYZ+7YVqj8AJD1DmgFNSpl21P+izU2GxOLV6vcaHIb2egBNy7Jirxgc8fo13hS6gENRRsLbheoTXYu3GeQGlGc5FPRKAqnFgu7s7BFfMbypXfb0BKMR5AAiqceHxc1s6hp/Xg8nULm63bXMLGVAKzcdDrhPHj1CV1e73rdMfWoJzAapqgFfD/EysUZVd7/zmedu6eMEWWgu2tLzE/dk6/dg/+Pu3fADyEchH4Jk/AjlweuYfo3wL8xHIR+DveQRq5bEVGcQqsCOYgcIN1gw9aZ3PpuCTXBbTgkEzGb4UKuqWA3hSsmJZrc/1R5V3pnaKkOMANNyGCD5WHlCEILM48nwfKo9YSPDdWIR6fSZbiauraE0LpU8AJ5Q5mYMCMEeWDnXHQ4i3MqNozWEuFdqvV1RcumrFPRoKDvcxEG4Im+HcBoWKhXAARRAKd+8M55YpjqfDLGX/oC202z80CF6QqmhAZzV8AvMz8PSbKhC0/NaTZqoRPIBWY6Pfx+vRPWzIkGiNs0LZZVmcV93EeF5ePGrsvGjbJ4GaASceaxEpn7ne9U4j5ooFbBUKC6gkPEQYtkAApwqsMVKn9Xpte/yhb9jtf/CndtetH7Of/cnX2eLzT9kb//mvW7J2wiZJxcbptpUQyj5NDLVKH8Ho3q2saGMqITo7W9be3bPm4rItLK+yqxo6AY7SfgacWideaMff8Fa1Xuf4zVnq3KIU9lF1BhvbyEFrzG9mz3g78+jCFuUp5iJgE6BTBpyg7qAfKQLZXeE0N7ahJiOkgGojG38cP8GQsMJmxxVZN0XkEM2gFKERuov1u8yugsIJcAmqPvwMIBNAEgonwlF0qetD6aRwe2Rj4Q+K+b1e35Y3jthr3vKTDAxHccpzB9V05IMp1pp4AR3mMGboGoX5h32oN+rsTAe4NOj3rdFcIHxBjhOgEgCkFETKLUJILsYcNiDMV1rqqjXawmDFQ+EMFRpteKUyC9l0kFIdcf+9d9pff+p2e+WrXult49WmXcdI5y7Ou1ZrSa3oMS9pa8IeCIz2YTccTW1947DV0FEPhTYy4nAMkT2DOTKeMB/qyInjVEChIxxgHtQaDLWuoAEBlFMB+GG1K3NbWJdToaX9jWURW9DFPhNIy0qMcQaegMKJkB7rIHOgZsAJYyGFmOyeUDyxQyC60g3VwY5rHDlhWJs9uDqCtov4jABOYYuTUooKWCpi1J1QmUthH9t/0dK81Pf0CqmUZFuUjZBB1lpSpWzyc0IqJx8Qz60SsJcqCjYsdkitQHUjUMX8MZ6HAk54fwWuPz3gxIcCgD/eZZMZhZd9XQk40TYMZZjrvrBZo1HBOl2ER+s6WSjAIgk7e9HKVNMGcFKOYgAn7CuAE84HXpsNeYDIR6vYoI+8uj7tiAgfhy0OWYb4Ps47nCOAURlwYkMLjQHUW8hlwrkndZnnf5kC/QGdAnoDTMGSDLUgoBZUgFD08frIOan1OhoXyA4JtV6R3Qjx2vMXt22n0yN4gzVvoV6xY0ePEIi2e30bQKUHW6mfG1DuYlygcMIWP/rYI1wrkPvWWlykMmvn3Om/57uj/O3zEchHIB+B//IRyIHTf/kY5u+Qj0A+As/yESBwwo3xnOoldomBxhmg4V2/4NEcoFCmiOdkoFsb84SkuIF8PjoWRVE+C4wOuKQnmtLOKGiahbQreqL2lnJB2Ux6au92ujm+gzvTGXByJRReydcIIGRf0SEJLeXngZPCM5RLQbsbrDPK7eEjXr6VAls5InNwQExtHjiFUmE/cKJ1xksvPYFGwStlGKCRVANqM02bodtOqLRA6CrELgBOLLD1xJxgLBEkY/EimYmDQdimxjZi+LPyYAJ6ZEXYnM1L++W+x33zW0VRFHb+nD/L09r3UhzTyEiZB1Ce5xKB10JQmlMETmU8pdexSoc9O/3It+yTf/in9uUP/6W988debUvXXWtv+KVft/LaSZuWqzbsb1lpOrZkmlihXLYO1Bdok44sqMnIqpWiDXtd6+7tWaO1aEmtaQZVTqVpo2Hf7v3kLVY9py51BE423gecEBqOYh3qHhbGruKjvQwZToQi2l5BPLWvp0orA46yGAI4QmUihYuO7ZMCJ0KEUHnEMZzadDizawYwzHLPHH7GNkyLUGDNgBNgESydQ2Y49W3Q22M+ExVOA4Ak7CMyvhBuDwULFE6pv2ZCeEPoNEytO0ht4/i19iOveZMNrWTVel2qGwInqa0AUZRggwDiJkEzCkYBT7OFhSa7OPF7aWqNBQSLl/naXrcnhRNBrDqNLS4uqXPeQC3Dq/UaIQ5gQKvlwIm2X1mzoKrCWKMY/8qX7rAv/d0XqXAqlyq0zLK7HEAJ/1u/s7DQUhdKgmhlYDFZp2CEPphXGwePWKUKVRcAr14L4ARlBjokQnm1cewoi2/YBXHeIcMJHbQAqAicKEmSMgjzSUo3rSVYZ2hKdUCDcUTweDQU4Ot43qPhgNvNsC8OnAKG8r2wppDwKE8Nn40xptoP62m5xO2O9ZYKJ4c2enAgqBUKJ6rlxlC8qPFAdCKlypVw5cmBE4HonPX4SYFTWQoeKlx8bZU6zx948Fok0MY1o4hmkbL6lasVK7vqRsBJIevqoCnLMuZTtmZrgbuso5pWr1CPYp8CPD2VwkmwT9s7b6lTTh3eXwcRuz4aTq3TTa1YlAoY6qakBFtg0Ur+gAAqMuyvuiMK19JOTuCkYwNLHdYjWud6KS2umOPlSkLgBDfboA8FG4CTX3/VDpAB6qFiRmMFdGcDuEGgPcLLwxIIlSkz8fzBRLfbppIKweIVwD12kpT9k91bCdhkxwuLJBVVUCJawYbp2E6f3bReOuQ1FfNvebFphw9tcPQAnNKJ3oPzFqoy7JNb6qCwevhhdYZbX1/nugEovXdh1qXuWX4blm9+PgL5CDyHRyAHTs/hg5vvWj4C+Qg8vRGolsYQuc86j3knOakuFABKjkIFz5xFyIvpABaR4YR/s+CGuolPP2c2NgAj/Bw36gxmdcsYVEYobKRwmlc5OeBi5op3ccPNOjOPHB5x83TDj62T2gcBq3pdBJhKNTNnqcu68cHmJlsdQ2nxfVoBEHyurndUFkQuDz8WVppM1zQHngQW/BF99v3oKEclFW1Hrp9xuyFuzDMrItPNww6ojCiG/NKuoBydUCyxtTlbq6Mz3ww4BStSILvABjtUjT0A2o/pPCy7XOEkucHlcwhPsbVNckp4F0PMCwoUpJTCZ2JbCWIi/NYraImk1JFLRZkrTNzqUas2EEPMzxkMenbu9AP2qT/6M/u7mz9o73jzq2zpumvsDb/0G1Zdv8am1Zr1OxesRDAAgFCyPtQ6EwSQ48n42KrIzUl71t7doTIF3dQKlQZtdVD6ADgpNPwGO/GGtxE4TVjIokCFgg4W0zHHL5R2M4WTWsuHqo9B4igGLwNOLG4BnBCEPuhTiQPoIHuq87u5wWah50o7ASUf57mcJqkmImhf500cQwbUIxQf+V0oYF2hROA06DM0vN/ZswlyyyYTS2mRUs4YVE7jYV9wCiHnsA6OxzboQeGDcRjadrttN7zklfaCm15uo4LmHrUx3mmSc9YDpWGtQ/c37CtytLDN2KZWa4FQaG+vzbbhC4uLUjjVm9br93ysoZCUAgyWO1jBBqlajCMXCsAJhTGyn6DWkCpEqgu8N9RQlXJid37pDvvKnV+yl770ZWpJT7tqgHNBBhSxAE6e++0qL4QzE0PQKocumGh3XkwqUge5XYmWuhFg8NAWl1dscXWFwC0DToWE2whHL4G657yF8oaA2KGTmgmEfQ3KpLEN0pEUTN7BTgonABespcp2krpUa2J0olPHRwGaLEgbgfcAT+j6yU5j+hlPS19DFdoMWKV8piDKmJOAajgOsjq7Iio4k6+Jl68ampuz7+pxAeamrHzxMIHAicBS6zkZZgRQzwEnBZmD++ud2KGOndJ0bYEVFJ9JazVMZnxQoa6fV/vaB5w86+pyOx5xksMVXg08+H2Gytzi7cAJ2zgYQFE0tGIB3eDwcOEy4ORjB9WkGgCoWQSVaHjo4eqs4QTnKOZl2W2kI/S0IAiComk0xBoDEC6IFCpfKI54jXFIOYC9Nx0Q3MB2GvZLngtzwAlzCeomzBkAJz70gSV1LNs5wCtUVfjKgBMfSAmq4vo0HIztwUdPU4HKqPTx0A6ur9raygrP2XY/tXSM44V8J5zDUHUhvwkPINDd8pI9/vjj7Ha5tnaA+w8YvLeZK5yuNp/zn+cjkI/AD38EcuD0wz8G+RbkI5CPwA95BCpFWFyUKzSzy7mlwaFMFCNZ5s5l20zVkYc+s/jBk/sK2sejzbVuw5k1FF2UspwOfyP3UWRZNZ4TFEocFmYs4qVais5OLM4yBoan7LLJMDhcj8C9gw/uu5WLlKmcohORW+nU4lkdqbjFRRQpCtXdb6kTMJndyGsXowhR87mwlCm/gnlUsOh48LIUXXraTNyS2RDdLhj5UwH9MvgnVVOoWwADqoBNroyS4oDSCW2fgyGGlg9HfBoOhUoUcfMKnMgBkkpLBa9KbVdp+T/wGcyemgMlVGm56o0ByKJcs1nC46txJazL8o1m1jtmWBme0qPVvDKcBmnXzp5+0D79x++3L3zgz+3tb36lLT3/Gnv9P/tVK69fY4V60/rdS2bjodVKdRYhKaDOcMwQddSYpcLERv2e7W5vETjVGi0rVmpWay3beNC3+wCcziM0/AY7gS51AE6kYLI1omZEgZMBJ3Qm8xb2QwA/QlQBSKnzlOF0uaUO+wxLHeAK9hrHjvkyEkPMxprDLbsqwayDOY4cCjZmBaltvILkVczP5zjR2mfpE4ATlB+ATQJObQEnh1F4LyichmnfhgBOw9TQ0Y7vOx4TSgF+YLsvbG3bm37qrbZx/JSlk6IVoPZBm3oG/yvYOctwmhYJf3AOAwoROI0nzNgCMEKuExQzAEoIzEe3OyiTMB+oUnOdB1RMHL9UCidY5hBejCIblj2EhrNrFkOkYeMThKqUS3bXnV+wr371y/aSm14iaxptcz7PfQ3B61HQYh85twlDRg5GkJWTsmMeLHUATlDVCJgjuH6q4PXxmEAqqVZYWKOjHngPAu2xnVQ4YR24TOFEuOLny2yNQtFeYA4UQB/Oaa57hFHzlroZcKLFLMt3U8A9S/wCFDYq0hnYjHnrFmVBRMHUyHC6HDgRRBESK99Px2B+DcSaE0vrnIo0W94xH2bLgfcOFeSHZYxrmH5PNmpBnDgHwmod+03Y5GsOO4lyfqlJBeE6basCaHwA8j0AJ0wC2WOfqI6SeNS7RoYlOrvScQHVGosTluumA6f+0IpFAackmUAoa+USmnaoCQbWbswhQCf9noATguJDfQTgxPnArCZ1kkxKBavVK7TBAY4zVDxBpl8cI62zAk44jmOeY1AO9Xs9wirZL6UmxBocNkKccwBOOE2goAIMEgj0XMUSzoNoFQHYifnmD0kAywpF63X79tCjp9ntlWvTZGQnjh221kLTBoMh85ugcMK6iW2jna5UtGol4X+fOf2YbW5esMOHDtvi0rK1211aUS+defiHfPeUf3w+AvkI5CNw9RHIgdPVxyh/RT4C+Qg8x0dgBpziQXbk+Tg4mbeMsRuOvjIwwSftesJJpY1DpVKpSmuS7FKRJaJMjZmdS+/EHBq0XSf00dNr3bQry2keOFE144BGxZe2iEUR80QcOLFAU8ht3PRLbeVFPlVWuvlVfhPUTSqW9YZ4Cl3W+wE8hb3Ht4134PHlQSPUWIk8+XtEOz63tHm2CENRQ93kSgvBONn2JgzflulOnfvibdV2fp/Cieoo5GXB9gdFg4BTgCIVz+hSNnJL3axLnWCGvgJYzI+l69rc/uXjDKjlqgN20eJQaUyj+xaLwfl5wtcFcMIPYuxmYE77W+TTdQAnfOhg2LPzZx60z733g/aZ9/6JveMtAk6v/cVfs8r6tTatNq1cFiQsTFAsCRax5gFw4gCOzGAVG/SkWAMEJUgsM8Pp/k/9pZXP3mONo9fbyTe9XZY6Ftiy4AA4AWSgEMS8jU6MLJzYVQywaQacqOzCnPHQd42Exgk2Floi3ToaY42/43jxv6n+C3WbijeeX1NZowIqzI7fTMkkux6A05MonJDTNOhZOuhS4TSGNWo8olUO243sgK2miAAAIABJREFUG1nq8P2UlhsCLqhseuiwBRXg1M5uXrC3/aOft+baIRsZQuoBnHFU1bZeCi0Fh0PLhwIWxSwURwGMoPhBJzl0pMPYLi4tQZ5IeITXSDGprlUYS3SzYk4TQN3UmAGFAhuFJ4ETLG8MVZc9FaqqXr9v1XLZ7vrK5+3ee+6yF73oRYQ4gOMBnGJNWFiA4qrBgh0HCMHpALVsIoDA7TS1emPBVlbXrVRGADi2zTO7JgI6GIH1I0e4NIymU+ugME5KVuV8U3MABkIDarlik3wYg+edGzPgNJFiE53xACDi3Jbg6ukDJ8wFfAEcCIpq/DCP8bnYXwVs65zEZ+rhAOY/AL7mdnSLAyCQIipghp/p3yVwKvjai89U50d9emQ4xcaIt8pWzC51ZFtQw+i6gnUZajcqWnHOMZNMtk0thXhgMFOMzhbtJ/8vqouyEH7BsBibGJ+nBZy4xvvVZ2pUN6UpIJPs2VA4gQdCWRQwCWMMiI05omwxXFsBXcLuNrV0jHB8AR9kNeH4MjC8UWUIPI7ncKj5MlM47QdOUCthPkBJCHsbzhGAc4qYCwWeB+oAqID4Xr/L/CbZ7GDN5iyhjVHW4ciJEnDy1UuWUSva9qVdO31+0wqwQA9TK5UKduLYEatVK9btp9YfjGw0lZIYoBdQC+Kseq1seITyyCMP2e7urh0/ftIq5Zp1uj1C7AuPP7DvIIa6Gt8M1d6VjrfuS/AARQ9xrvalvKqn997RqTSg6tXeW2rDp7cdca8gtfTVtxvvzXsA77R6tW3Jf56PQD4C398RyIHT93c883fLRyAfgWfhCJQLKQtFFtcRqrovDHt+p7y7kgMeKjRcKICn3wBO7DbGp6UVmxbV2lyqAv1hUeE5IQrK9dwHPjF2K0HmStPNlH5X+VCEG/6e7nbha8IOgptWZjx5O2zZ0ZQPEeqmLGaJWS0AMW6no0LDLYRQRKEQYscxt9QBtjhwmrcKqjhy+DJ/AxgyIAK1kY2pVoBqQvukL6mD5oETQF3kAs2UQnqirm3Vf+MPjCIEfaVKZiWMLIzMUoeiOQNOUjjRAeV2rSda6wQ7MIazkHeBECqcPExXljoBp3Dg6TMd9EUXP+GTqCEd+gEwzb5P5RPgRAUB07LKIBD3wrmH7PPvu9k++Z//0N75o/+VLT7/Gnv1z/+K1Y/cYEO8toBMq4klhZIVaCWDnQvd+qC6AecaWmEMFR9kEwB6mBvYB4TZAjh92Epn7rbGkevtmre8XU/nsWUEYA6caEmcASepL5S1Mg+cBIJG2ffCJhVQlZa6dKDfRZFP0LA/MByDpC5dGq8IDadVkfBL7d5lkdR/a/ppG1lUQIXwJMAJCieolgDf+t09m6Awh9oBIdCucEJo+GiEMHGosQCf1KEOwGmMvJ/JhAqnt7/rn1h9ZZ0ZTthShkvz/AGMCOAk6xo7DxaLVFUgCwYgCd2uYPsBcMI2Ly0vE1CjkEQxjEIfeUt87ySxpcUla3faWdGEbnZQZqCYyoATwrunej2+B/siito7/+4O+9r999iNL3whxxOt3Dm6nN8oac0WWy2rVGpZgDYg9D7gNBxaa3HZFpdWrFxWhtPYGx1A4QRoh7DllQPrXCPSyZjKDsCCeqkqPlOWOhA5VtGZjIpAhkb7OucZZ9FREx3qqNsiAHCQmwEnKXrwu6EAnbeEASJQhTVVpzEquxxmqEMd5pE6hc5nuQnwA/oqY4gPCQhJYddSILfoxJxiFGqegPGXXQdloZ59k7OC1rGZTRWQIa4LcU0IoahcgR5sThvu1IoIbMc6WirtA05YZwNKclwAbMoO4q9wfeZHEIL52ujXASp93PbL88yvIldVOIWdmeOP7opQJiGjSwpJ5DdhiJFVxP1zqEdbrof9B3BCeDbtgugYN8YDA4g6ZZ2DigrqsHq9SggHCIXDg2tWuRL7vR84AfrgHOv2ujzvqziPMFdcUQXgFBCUUGqYWr2m91cHPVwHSgygZ2A4M5zMRn4tl3LXFdPTgm2e37KL2ztsIoLw/YVmzY4eXuc50O0NbDDCWoprbJm2XGRflQDRaljTx/bwww9x3Tx29ITUYumYisGt0w/uO6L1RtNW1w5wPzbPneE+PtUX5ntrccmWVlbYSXLz/Nkr3r1hrVo/eIjn2bkzpzkmV/o6ePgoAd3FzfPW7Xau+NrmQsvWDqxTSXbp4oWrwi9sB47R9qUt29vd8fPmyT8CitH1jUMMh7944fzTAnHPwtvYfJPzEXhGj0AOnJ7RhyffuHwE8hH4QYxApZBagnhfh0cqXr1luz8lju1g8cLuO9Elzn/id+HK4tATYVrYShV2kYoW4CzU/VdmKiapBHBXHtkjABhUarglLJ4WRo4ToAdtaA50pA7xAjI6EoXNy298VfG5BS8ef/NJtmxQtLzh6T/KO1YyyqpAQROB4bPOdwHnnmgfyX5/HrGwe5m6hEEtwlp3fpsZGA6YFh34ZoHnHGooRbwY4rYCfviTeHVrUpYGLEm0q3mWErODsDMOQnCTzJbhHG+iP24LA3a9qKR9xfODwmJJYOJ5W+xM5TavTPwm4Zr/z6x4ldhLn88ChLY7/ZPgMOtEJesIignYpBSYjvDfvm1vPW6fef+H7NY/+F1715tfZRunTtnLf+G/s8I1L7TetGzVQmpV5keV3HKGOSprIfaJWz4eUr3GDoDeWYu9vYapfeP2Wyw5d4/VoHB6yzttggJwMuv0p45lsExptGj/YSE/gz+EhT7mLOhjKFxNJ5UeinsUiQg113yXKm9OwRbqphhYzzSLHCcEDEXXSByD+af4ARoEA9TNivDN5x47dwE4DfqWdjvWA3DiXFKYNDKb0L0Mr8F/w26HQGECJyqzIsNpYtvtnr3j5/6x1RZXLZ0qb4tFMRU/ypUCJBFkKFoduVkFsz6AU79PqASFE87rnZ1dvh5d6ECtalQZDZkro85iUtgsL69Yu73nSiIonACckKVUsmajyfcVFBR8aTahlBpauZzYl77wGfvWN79uN1x/A7eJMEVyjuxvAC9Z7RSwzLHBsfTcNIC2pZU1azTQTa/GdUFqIVT/AI1TazZbtrC4ZNMiYOmI+wvgAZWTVDYFG1FJNlJXMFpglYWTFegFdEDEeqzMIeyX8qb0b85nz0nT/FHoOcA+lYXeUEBWMgF+7BPgGz4HwBp7nQEnWjT9/KMaUgpTNl8A2GGmnMZJdq0hQ9e5JQ47uV18WeCY6NjpeX0MfvPrhnelZIc6ZPchS8qz/aSyDDu3thsnE1Y05uBB6eWOYZ7LhO1lhdZ7nhSOG6H+3DVpvkPd/DVVYzdbw2VT1bUw1CACTjPFppZtQaRQenIt23ex1jrHY8WHKmZddCwc4VjLvgZVEmxjBHoO92mpiwwnLdB8LaAltxPHcZjyeANwIkAfn4G5BICL8YL1E5+HcUnKDs19qie0LRvhDcYImWr4kCrzFvVazCHAjPg8ACfsb7VakdqP9nAov5RjVoAGyTsJQvnEddWVxRzH0cTOnjnH/cfBS0dDW1tZsoMb6xyxDpWTCEP3ewau5VOrlAtWLZes323bIw8/bJVq1Q4dOsQAcignMS7zljp81srqmq2tH+T16ezpx6zT3nvKWyis2Qc2DtryyirPxwe+/Y0r3m4hJ+zENad4zj72yENXfG+80XXX38i5ff7cGUKkK30dPHLUlpdXaQE+89gjVwRleJ/nveAGwvpLWxftwvmzVwRUB9Y3OCZYv88+/hg/I//KRyAfgR/sCOTA6Qc73vmn5SOQj8AzcASqNrAk6yjmN/tP1cEHN89e1AQw4g24h1rjiSWtGp6/kZTLfArKUt2znS5vfqbwVc994d9S/NA2BhVIZD+5dYlqACiOcPPsxYKsXaowInyb0IvKmyiCBBH0pZt3qgM8U4IKJICJ+KKlTgBNICggkNp3z57wX3ZQHRaEbVA/RQ4OCncFMLP48sIKN+GyAbrtI+wszBGaK4bc5oHfx/vAOsKx99wqds1ySx7GRiokdcOT9WdESxfUKpGNFWOh7JvZlyDRPETSz8Tp9JRbUEVPssNCEe9AeOSKjcghCugYoI2AiyBN0EtwCGqYaqZwAnDau3TePnnLLXbLf/p/7Odf+3I7dfL59uJf/BXrXvdiSydla01Tq7PYlaoNxVAUkgpwBxhCMPxEqhJ21JratGSW9Hr2nVtvtmTzPqueuNGO/ujPWloqWDmVhWWSjNkVysAVRmpynpSVzxTznoAjsnXcTiIbk1s3Y76xYEf+jQK6ld8kVUgEPwegizHBeyvTRgHrTLR2Yhs5XrPXqrOVLHUo4PQ7zA8DUBoO+De61PU6ezZgyDbgI/6MaEOClY32UkCoYUpVE38HVrwU+V9DG0+LttMZ2Nt/7uestrBoQ9j80BUQViFmTKEgnCAJS8oZAifPcOr3qKaCHQ6ZTDgW29s7nObNhQWqygCS8Dmw2wEUQIGELxSGnXZbxVhBoeH7gNNARbSUmkUCLQDWcimxL33+s/bgA9+2657/fJ/yDp+9Kxhev7K6OjsW7JbmnSVhpYRywwq2unqAHerwhy3coYKiDUZQAeonQCfsRx9WobTPojzWEQyQcr7GVIJibcExI9RwIIN1CyoX2GRxbAEoBdGkqovjHflEhE8AWh5Aj2NAlR27ieo8ZGZPim5mCAyHAs9D9WkdhDXUkZKPB34H25dAUscOAFIzIRsIdi01kkNvU535+ixl94CwCERJsagOdZi3apQg0o21S4olghEHKvOWH/2KgyraNLHmqXlCZPnR1lVBnlad+0pQPoWlTOqTAObzod+Xr3P7gZOOD8YyYC6OzfxrdN4HDHNr32WXAD7c8KcgmAsAMQA3XIP4AAO5TRpjhGPPEWqqhEYAy2yugdcLrmjdLPAYAHpQqUj4VOD8QRdEzCV0giMA5rzTccXxIWzyywnULpgj3V6PL4AtVVZTQUucg7JiY7u7yncqKV9J10zjdT26otI+60sT8TmmDK1+yG0b2Lmz512dK0XlwY2DtrK2ynne7vQUJu4h9OomCOBUsmopsa2LF+zs46dtdW3NVldXBa7weCEp2NaZR/eNPNaD5dU1zrXN8+evajdDbtuSryu7O5eecBTnv4FzZ2X1AM8hqKGuZsHDawGpti5uMrfvSl+YwwBDWN+upljC+6AxAfLmoHDqXUU9hfkGRRSOOV5/te2+4obmP8xHIB+B72kEcuD0PQ1b/kv5COQj8Fwagcq0nwGnWRC03+xftqOoO6Sel8InbsRxY8mA1UKBRSADk6kGgVRfloQASVI5qWqeFdQBnMLO5u2+52CEgmXxNBWWOhSisp3JChGyGWV2hH0vrF6qPrzIdHUW7nADOMEGpG5co1nmk9v4BJxg0XLgFKqITCFx2SBlsp9ZFo+UH4I9GCdZRAKMFAmbqCTwsO+ZAmPuaTohleyHBFeAFngPqhDUnhpFgaCaQrtDtab8Bnz+mHYebIfqIT2pl6Ji7hm9MzqvH7PiDe/LTnnZtgsO6mB6+Rm/652ucKzjJjd0AJml0AsV7GVAGwInWOIYdJza3va2/fVHP2Y3/7//l/23r3qpXXf0lL3wn77bRs+/yabjxOpqkKf/aUxtOBlyv6SKE9CiGgjKDodarKaQ8dTr2n0f+aBVLn3dFk6+yI6+6a2WlszKKYrjqU0S7BOADZ7Uqy5MyhhrPdXHF96bNlJ8FsOgHcDtUwxq/gPoQCGSjYfbiDLrnTymmQrwqYCTwIMAU0CI2E8FiruyAplWACKjIdViEyjc0r71Om0CJ6pBxrB5AirJZgOFE8PF0ekLcNLh03CA0PCRjaeJ7fVSe9u73mXl+oLBrIguVQw2dssfVGHzwEnHtEgFFRQ7kZeEUdnd2eH52my1uN0ASQBz1ZoyaQiRk5ItLS0xYDxshFC1MOepUiZcYoYTA7+1LiA3CpClUa/ZFz/7V/bYow/btdee8sLWLZOu1gNQXllZ8Xw5V1vSaqbzlWNsRdpekFsDwEHgMhqYFfBzqNemtra2QfsgMFun1yNcLFUqPD+xnZgb7DLJsHl1BsMx5BrDKSJVnixLst8BOAWsj6R+QqbIXMJcp1oKHRUVLI/jSSUQxw8B9UNLxwisLqqLotvMOGe8LZ8UOTOozG5kCDAjcMLcL1ofdjrYFnF2hFrRuThsUPPACWOidUjAGxY6nn98mKEOdcB40TUwzqVYTTMYjd+lnQ5WYtmj0ZSA61UhIfwrV6uZwglgH3NZvF4AhesiL2771+qA4PFdzD/BOhwX2VXZjTAUqf5CgS0RFql5uQDO3pwXSX0ewNEQIKgPUCJYhu3HcSbUU5cJrSVo3xGNApiVBzDpHVm54EhlhtfT7orA8CKylMpWqdUJcGA3w/qsrDkti8BV6HLHjKvphNls2D8AJwTZ47VSjxU5F3EOYvuwNgBUAAIp90wKSyx+AE7Io5J9WyxccHNqE6xrBdicE9vZa9vFi5cIfqGYxLAcOXzYGs0m4RnymLDf0TUSn4OpDXUTBHqATZe2tuzw4cO20FKOm9aEol04nYeGX3b3kf8zH4F8BJ6BI5ADp2fgQck3KR+BfAR+sCNQmQzYyStuquO2OZ6kz2/NDDjpZn4eOKkYkOUonigrT8ktaZHp4DCKt+iuMlKbcN3Eq4AOiCR5PZ5eszW02ztg1WPI9FzRlbUHj0BxPnVH1ZVVRB5068/Z47Esn9qqsMYNPFUnhElSOOEprpRDKnAyG06Aq8sP1xxwyn7kwAnSfSqTQuHEMXE73RxwYmCvK5zCypYVYg6c2OUM0KyI4lNjHgqnUHDpLfCkHNBBFiEADz29j+5mM9VEVja52oIFaMahIhhcr88Cw/khKpfmv8JGlh1nHxdpH1RE0fDn4S7+DJ85OAosRnHVt157y+74+Mft/f/3f7R3vfome97hE/bCn/9lK9/wIza1BotRwcTECgnUNSoUo2tezONMPeE5VFMEOff69tUP/4WVd75hy9e+xE687r+2YXlqJYT7Yh6WVOyOxwAKKh7nO15F0HoAJx4P/79s7GO/C+gq1SMUmYdwKLoJnOIMJNy4HMhKrVQgJPXxp+JNKqIAUKGGEnBC5zNAk7FAExRO7FLXp00lgBNAZMrcJkAp2JHwmgH/0I4HGOUt1AGchpOCddOJvf1d77JitW5IEcOZXyoklkwUSg11A/93jFbsJarWMAz4jHSQEjgBKGG7EQZMC9xCiwoQKDWgtkLRCzsu9g/d7KCA2tvdE7wAUIKNytAOvkLgRAWJK8AAqPA7glsN+5tP327nz56x48dPuJ0z1I6yisIehDwXCR9RVCtIOyxzVGrBgrN+UFaiSo3rACAeQAssPlDzrK5tsJMdjibypnCewQqE1yJvSiI1BQNjPQtgTiucr6eCpALksmD298H1gBMB/JkBVQLEEHDClvz/7L3ps2Vpdta3znzunHP1rG5jDRgsDDYBAXKAkFojEljgD/6HHGFH+BPf/NER/gMc4QiMMRLRjJbRgISFcRgbUA9V1ZXDzbz3zIPj9zxr7b1vVlZ3qZBKSbGvVJ2Z9557zt7vft/3nPXbz/MsLJACDBmsDfgCFvAaAk6prhIcADZX18jc/Ava00nNHccAzQOpVYCLOj5gXaNw4nBt3/X/OvNJsCm3BdaRfiIQ62YNfAHeDEJaMK3dJBVOWt96f/Aa4Lxq3Pi96exEUK8sddhnFZAum5sfa+BUXKfWliWcH1Y4tcDJ+z8ZRa9b714HTncNdV7PBm4cNcCJ8O0mq08NVLHKZUZejlcBp1Jo8roooPS2l++LSzo4EkqP7VVWaBRKU82zDZbHnRVr2OyAVb4aIbClIVBmmxsAsGbGUx5nNR3Xa3Yyk7qQcQHYSiU4sTK04DbnpvwmJFTMB85T79l+bQWZM/diGE+fX8fz65eyTTIPyYt68hgwO4vlehPL1Ub2db/rMh7YPUcxm461X33z3/xuLBaL+MpXvhzT6Uw2QoWRj0bx7jfvhoZ/up+c+lfrR6AfgX4EPt4I9MDp441T/6h+BPoR+AyPwPSwUsnYwhHDhLIN3YEIFGRNXkX7IZsPor5rawhlNZLVNlXctDanNsfJQhzf9bfFoi2mfXu4DdJ1kK3DwwkXLSWD6pq0m8nGlQoHFRIZMN5mtbQqJ8BP0/kow7hRITWFv9pd+8O4AnuzO17bYe21294NEXrtNrrudJetqSx1yWjS9qH8DD2/4Rgf1BvFU2YnFZTgzx05KsAr7kqPM1A9gRNFQJZUadNx9SbwwN1trEd01FJxnQVn3qU2SMqcoDq2UjCVlYTXVMhxmz9UsNDZXjUv2lwYXcoCKRlM68yoNwEnWm8buAE6lsub+NVf+bvxP/6N/zZ+7k//SPzwV34g/sR/+V/FBIXT4DRs3sJ2NY05HekEoLgY7XG4mEqclnkp/Hi/Wsdv/c3/KYbX/zIefvVH40t/7qdjP9rHCIWJ5jqUhHk5lG1MCqdOi/Wy3XwYOL1uqeO1hyqcHAhu25OhYscmVRC2sWXetdQVcDLo8nop4NTAprTUGWsBqJzThKUO9dJ2RYe6m1ivOBagClkwBk6yHmKtI+dpvZJiq7HUSeG0jfX2GOtDxC/+tb8eMZ3H3j3DYhgjKZykqAornABIk9FUljrGCpUZa51/C0IFwOmV1vXp2bmK1fmpH0vOEzAJ8INN7eRkHtfXDshlrWCHYa4KOJ2fxTLHlvFAsUEODYDv7PQk/uE3/k48++D9+OIXv9goMQQ5cr4COQFePJ/3E4CTAbQAH8BpNIrHT95ROL+hEgq8NXhHxz2dn8bl5T1ZxPj3zc2tgB/Fu45zMlNBjQqFmaQuYAIeqWxCJae15v8YU6AAdpwC0E2OWoJkPY5wailQjDjAClxvQyzbdVdrVCF+aln4sLGNRvq78tsAToKlfpDms8B9WjlpK7E/xu0ClU4qKEswJLIM2ClRj62ynubkpxVkcjaWOkdK6cUeNNCxVAOGN1vqgL7uymedFTDZ8Ij9GWUP18SSJsK0rdgT3KlmFWmBrfcUnamg2YeBkyzPaTW0pTPfEbr25g8pnDrh6fl+5IcPpTbCIrfabDSufo+yJaxskD6zgR6b7kODVZRKje3OeA9IA9DROTIeg1Q4zaax3tryKAA8GTtXLYGTDI6c127nvLP9XnY5spmY26xg5sD8dC47G+MpNRHQa0L3OHeQ9XvySMBJFz3VXN6HUuUkBR6Q8hjvP30er24XUooBuQnzf/LksRRTnMt6g/JuJFudQBJwVsBpFDevXsU3f/d3Na+/8uUva+3vtnsdD3Pm3de61H2GP6b1p9aPQD8C/w6PQA+c/h2+eP2h9yPQj8DvzwiMd8sYHdNuVKqgpljvcijUNAlxXvu57th3lEXAEqwSpW5SIHbdmS4HVuYBOfyYlt0tAPHd+PygnyHA7sJk0IHCqTKcGktdlUsJvaqjnW8Pdzsqde5G6+55dpAju0a+KX9wVstkwFl2qFOVk8G9rstSPVWKpteVTVWg6EO6W6vLUocVTiG9FB7kNlk5ozvyFH5pxVKgcB5q3V3mT3UTw5bVsdSpOyCFm2x/LQyiYMkKWsdAkSG1Cpa6tIS4hsi2gA1U8jG7uG/ziuqaVFiwCvQm6ykLzlT51PXu2trK4uc72dn9KgEMxY7sIVgyM7/muNvH5tUifu1XvhH/w9/4b+LH/9TX4o997Svxwz/xk3HytR8i+jgGJIYzH4ZnMRpMlO+VYVN5QK8BQF07vHzL2K8W8dt/+29GvPrX8fCrfyq+/Gd/KvZjcq8MALdk3ZDdtNsrzLcFTlZ5KCcrW6/LKtRwrje8ZgzjdrFo4WjBJfmV3nSMznDhGiibSR0JM0w/C97q5lUAquloB9BKK6OBE+olgNM6tqtVbJa3Bk4CQM6Vwu6GmgH7lW11/Gn7JWonHgMIWq73MZqfxdd//ucjJrPYCUDYGjQ8pJqOgviIWsqghY5ywCaUJwR7E+gNKGJAr1PhdHp2qqIT0AR4IP+EAHk//kwA6fr6hcacOcLPUQtR+PJzjm+rNWHVE8+zXK7UXesbv/y34ubli3jnnc9pTgDCBHEyJBzYxfOX7VKWU9lQcz9gvZKFAnAa0Q0SqESnQYDTUXPjilyVi0vZb7FO3t4QzntU8VwAHiWUuwii4vB6TQxqa1YqnbynYcF0WLvbsXszKMVeKZyU4UbOj6ARkMJqmCb3R8HMFPxk8ACe/dqyQWc+mIFPm6dWey25THaLDTS2qFHUFE+PT4alY+bXK1/MiMOKF6uWUCUZv6BQcnfM3QHbH7Bk2rx2N1/G68s2YmmpjrZs63lKuUnm2xyF0zwtWRG7nMucgyxiCSca2FRrLUFf2RR5XuZFs8eqexv7ijtJdh3HPK61070GmxK0WU3kNDdAECHyyurL+woofgBCsqMlHE63Wisr3TO/x834MR/XGcoPEGZsOE9Z4OgCqdfZa15z3gAujV9mOKHe5UYF85PwaOb7eAp8dAYY32cteb6Sv7SwQkzZX3Rt9FvpFIWxgu5TQZvbl9R7+X4tm+l+F+998Cy25OodDnq+q8uLePyYLKRhvLpdae2wLqQoDlvppvr8MIinHzyVMvH87CweP34sRRfvYbLpDyPe/9a/+v35ENQ/Sz8C/Qj0I/AHOAI9cPoDHNz+qfsR6Efg340RmOyXMZQNydVyA3r8abI5Cd1dL9XQh4ATQasuOss2IFiTd9IFH/hZBd+W/kQhtVbfSIjfDUhuuoz5uKo7mIodIFACLtVDuruaqpK0KbigxFbSBU6lrsoiSbY6q4+kzAA66Vj4/EuukpVaVvS8ATjddVJ4rJqCpkPWZKmrPB2rJspCVuBKUC5zh/T6snKoursDTgSclOGUlroBBedd4OTAWasCui3F+bAOSBBwyrbfLjTvZnY118HkrYGBzi5KJUST3aST1l335lqoU5Eh44eAk3JcfJettgnjAAAgAElEQVS/UXNUYHIG4GIR1DVFcXZ7E7/+y9+I//6/+6/jz/zol+Iv/ckfjRfbfexOLmN8HMT4dBgnZ+dxdvowjtOROjMpM0cZJoZlClo/7FXcOqiZMPBBTOYnMThs4rj4Trzc34uv/tmfjcMki046eg1GMdkOFVCy229kIQI8NM+bIfdlZxK6k3Lrrr1Qx3AIARAryKwqcYGdmU2lwKr57NF0ZlfmCI0VwlxKQNvp6lpVF0NBp3xWtzAn2BrlEh3oVrLUbZaLWC9vG+C0xUYHiEzAhK2Owh3QxNipuyEqqAO5L7uYX1zFX/rpn4n9aBKK6R5MPgSctthU9wCnuextmreydR70b9qa8/dXr1A4jePk7FTQgOKZ8+UxqKDIDLq8vJRC4mV2tMM+xL/5fR6DagKVFtlPjD/fQ7WEkgMLzzf+zv8iwEbRSqXKeaj4Hzm0+/zyUo93BhSgZ53d3qyYY0xRNT18/ES5NfwHcNpuVuLZbCP8bHZymuHaWwUAsx9iDWJ+MFUO2UlNKheAMtAquxSy/gVJMoONNcD1cIaOgVOtpSr0m7UFsgDsDIcxpStoQh53UzxKqcL5FtBpwvOzK5z3/Op4Z3uf1KSSI9lSR94OQegai3FasESbG3FRvlfYRiaOnBZCqa+AI6nu2R+tdONcPwo4OSe/ngT7XVpls8Ol1EujkcZc1yOVl2SUMW6V4aZA9vwqBW2Nn29GtHsf85Ox5k/GEHDZZGVJN+Tz0jhiowTkyI6WjNtvVa0Fj+sbIVC33mx8fZXh5O50/KedEzCXp9tCJwPsqVRWWOKsjlthjd0fPEebDnVnmtcrYJsaEgCcCGO3pY6bQQonlyrP3e2AP8rQylB7NUk4HGR3FbyMY9ze3MaE+au5w15yEIAG8nFTwIo8xiS7CGYmn23iI6mXvvv0WazzfYfnePToYdy7uhLcu7ldeDzpUJcNHqbjYczG2HBH8d6778UH778XF+fn8bkn7+h9i6YQAGfg2wfv/pvm2vZ/6UegH4F+BN7WEeiB09t6Zfrj6kegH4FPbQSmR7rUVYZSyuIV0eEPqHcyLuTZcDZG90s5KJmppLup+mBtBUG3iFKBlHenu3fsKZZ9B9Vtseur6f5VndgEf1ABJXBq7vo7P0Lqp8xEao6/7BQq9toW3zq3zAdR9x0FJLfACdCiO7+85vh14FTSozzYJscoe2B74HwaqXAS9CiFU6phbEFzHkopnKqzFAWpir3XW3IDPxIMKDPoDcDJdjfpDGwdkRKJMbbK5HXgpCJHFV4VmLYRlXypVBWy3qSFpkJxy4Yky0taJBWx/H2AU+rXWuvbMbs2pR2TQ94dUNos4pu/8y/jG3/rf46T8SJ+7I/90bhdbGK9G5ARHscJHc3mcTG7jMNs5yyZ7LakYuhwNEjhbv6YLopTWVy2k5MYzi9jNBnEcf1eDE9/IL70x34sDjOA0zF2dKoajGO2HSvwGOCEEqHpXNjAUhf6AmhSABT8vLuEsYLQstwQKS17muwtnKpxtu2uspkMlfgZDr83ZTiVwskh4gZY2HP2dPdCEaEudOvYU5CulgZOpXA67GK9XuYYGb4SGI6CQoHZzJnNRllCrNGXt+u4evhO/PhP/3QchoZyw+HE+UFMM3XYOgTAicJ4Op2rcEep5G6WA8EmFEhAolvsNmNUGqea668DJ8aNDnKc980NGU5H5dUUcAJMSc2kzltA1oECw3lNnn84OMbf/5W/rbVA8LjtXr6OpVi8vLoSHK+gaLrzafwZ98NBIAvLHZ3yZK8djK2Gybhj1Cv3Hj6S8snAYq8OfyhYBAwSPBwG1ULeNjQdR/5Zocm21NIFbJaAbm97cqMmSeNb3iAQrGD/wq5GttV0lt3crHISGNtutW8CLBSirYw4rw0LQ70P6Z/7tNWaNZuzY3na287El9SJ3tw037vvCJXfJIWSnhvFoNOMyvaH8oV9Q3ZrFE5luU1LtcFQZ/8kYFwKJ4sTidJDHSpr1+wkhury53MAqAq2J6Brm1Z4j6u1V6C/ya9KhROqIMaLY+hCa9vwHMjvznul9Kpso8wg0tj6uvIru2PESnZUIKehIuNgRbDfH7wLWBXmQPJ668i94WC1FefH3GIf19xO4IQ6j0eyv9Dlzg0kUOJ5R+edRO+37KmbjY5HAd4j38gR/ARSkqV2dqbHEhi+3bhbpLpOVoe6iJjP6WLnAPKyCKpRwI6z4PvOurt+cRPPrq9jezwoJ471gJ3u4uI81quNrHbO3rIyl/FAEch/vJ98+5u/G7evXgpQPX78RJlTAKf5yVxW0xff/fan9jmpf6F+BPoR6Efgk45AD5w+6cj1v9ePQD8Cn5kRIMMJhVP75Q+8lSdSdzHFTQh6zi51dwYg78BW9zrnf6A2oROT4ZArJv9PWexsufBrKwSVIi6zN5y747u8dSdZd60BGWQ4JdBQ2dPpmubWzhW6LalQCmncmarpnpRFkKQHam3uvBqKFVsHnH+iO7kKna2g4TqXgk3pM6jzS4tYFzhJfZId6rA08ALK1MjgbDv+lCTbFEq8dkE0q2YyiJa22bI7OQSc332zpS5Lv8r7QSlzeLPCqb1rn0Vk1ZIqQo+N1aRCeCvWusllkrInB0CqqLvAsqw1VQRKdaXXsLJCv4vqK5VJDrGN2By2sThuYnaYSom2i5sY3d7GcDiPyeRUHeo2w4UeO97P4jCUkcz5UlxPgEmGzquoU8tzzw3ZSwaj2A/2cTK6icnsixFnn4/94Ja48thhvRqM4oS2dYz5kSK5VTj5kNs26m23qTb0u7tGUBXQYYpzVbi1vgyIPBaVoVPzOQOsuy3YEzi9nuHU5jd5HmvpjLCOufPioek+t2osdSsUDlIhUbwSImz7HIoo1Eyy0G28HphvACgKcWwwjz//5fjPf/InYnscSeEk1Q8qhQyhVsYM2UaHo2AghbtUI9ldzUHf5+o6R+EIPKLTGNcI4MR1wjKHUgnI8fjJk1gtV7FYLrQf8HigE+AC4IT1biXQYL6L4onXRJnF8X/jl//XOJk518kB4ExQ5oHX2z2AloKxHaxNHlQaTQWhOMYHDx/F+eWVLHO8Bq3uq1EC6+/08tJdxgoW7HcxHY1jArhWHtgotqirUJs1OWgOfLbCxaBUc1Mcpw3RZs7mlpSWOodNSyGVmV1lNwP882DEOwAnQEftq5phAKLsWGZEkjMxM3hkAytlUS5U5cLRgRCgUFZnLXeve41j7hkVf1+WOolgEnhjk+K8tgqWt1IKIFQ5ZM1e3smTslUVBVdZ6gxzsGz7xa1UM7g4ag/v6nLVgS3t2+0NDV8kAeTs5Me1ZI7yePbJ5j2n6arq6621xr6Vlj8Fo+ebG7DFYeXYg22L3B2PAkF1zavrnP7UCQNorTI1dPLz8Xjl7qVSlW6LfH+zxqqKAov0tIECvVkDlRPFn2TgQW+OCbSUGdWEhhv+oP6zuimbfyj7DKvqTGcDdBbETFUr41HQaTKbp7LL12I0cvfSahLgOw+DeO/9p3FLQPnBnQNPZrN4553HAsKsZyzGXD9byv0+PZ2M4mQ2lcLyO9/6ZrBPPbz/QF0kgWzMhoLJL3vg1H2L6f/ej0A/Am/pCPTA6S29MP1h9SPQj8CnNwKTPcDJIdKluNFH5uzMU91+VB77c+SHFE4CTHnILowoCMbO49Ed1Gr97A/T+nfmEbm48Qd5Wc14Lu7MCxi4grT1AouUg35HBPCmfc8OhrzrnEqoBjilNc7UKkOCqwVzFvyoVxSIijJDIcEFnHxn37kbqYZIu0vWFw4TaW9H371oH6VwIsOForfRE1nhpA/+Ujpl0amKpVVK+XoYTACbgAAVcGvgBNizqsxhrr4jj5fLWUAOcS5LXdlrBE70MIfSVrFW10KFT6onOEFZc7K7oNQYPih3wbLmQV8FLMv2U10EXVBnUDbXMItBfkdWE9kwbamTquiwjNFuEoPxKNaDVUzVOnwcI6xaqJCmqDfGMd5NpGYRKJCFyUoAHzNjOpRSx/liPP8hhpNZ7Afkj93GcX8ex9Fl7AeLGB6tZjpgz9rksUg5ZPui1DEJiGTDUScpf88exnYc8pKpwLOCxi3XU9aRQdX5O/qj/X0HOXuseFoH3Xe70rXqp7K8NNcxFS3YRJXJtFlJ5SSYtLxVIUenMIDUZrOKTYYto/JDBbHT7xjYAJ4UJL7dxvXNKr74A38k/vyP/8XYHAYGTiic+D8Bp70UTgIhx5BVjcwg54Z5LVMwXlxcxovrF4JY5DBR/LK3UIyqW13a4lB0fOELX1C4OGPIdGOOTOd05do2wAloxs7E71YOjayI+138yt/+m3FxfqrXkTJJagrLd5grDx8+UsHOHGatL25uPI/Yo5RdtIrPff4LcXp67o5ax9D5WJkTcXJ6FpOTuaxBhrd75V/NJxNl0mibGIxixxwEAFUhj5IJ22AGMtfeCiCYYOlkjecxNdauDoQXqGIuyTrlvWEsOGR1k1rRY4tsuqylDE3bSoL5XPGCNWnRbPaBEnIObMcjk0u5c7nmwWS+IaDbCP5+wpOy6RomG7IrV+q4j61yrFDXoIC1rVFZT7Ju1Zz2+4xfCvuwgVNu5XkNaSBhe5/wupafrXpWCx419/T3yifMbmpaUx17bKmGqsMq5+JcLb93aR8TtLedztlqvtlQzRLqhos7qxrQbVHIse7JC1N3QnfoZCxkeEzImXrUpsufMuNk5/ReAVhircSB7oXupspVZwzp3sb8XTNflBtl7d1h4LFk7yhbnYA34f9rAyfBV8Zuf3BnSIDbfh+LxW2KWMkq802hCnWfpcKJ3Ddsl6cnJxlCzzXyvOKwnz59FrvjIRarpQDSvauL+Nw7T7TusHneLtd+X+7YRbXHDgexW6/i1fULQfEH9+4r+4n5B55nvgiSv3z66X1Q6l+pH4F+BPoR+IQj0AOnTzhw/a/1I9CPwGdnBCYHwkddmHdzQqrAqe/zp8Q7KqizEMhipX2sP5g7dNYZD/XBvYJzzWdaQ5UL07xznKGtKlbUgcePLeDkQqLylTIcu3N/uWwpBaNUoBQkkg2k0yFPRXwjR1AxL/WBPlw7wLrUXWqrrbRXg6cU8XSwQs4H2apK+dSxhKhFPO26sTdlRpRsVRQGqWzI4sbZI1ZfmAJ2ckYEarA9Odz5LnDibjXHKQOFoYdJUpPBxOMJIlY4tO6E+5oXfPI1LjtdKWwMj3w8hZNq/qcl0JPkzqKQgyPHotQXpZwoeEbxaqdKq5CaTCcxHjqTBWDGsba2ztZuouBohfpabeA78DxPAktsc7utjkl36emGSNHadDvszHdZDw2l/GQuI3W2DCGKFlk+U5UhRYULH1uZOkHtBVc1rgYsjPsC+0jZ5FIFJ90abLDsizmCVlG0tsYGDmJ36uScFVySciO7Pdb3gMOCk3SH29lOd9hsYrNexnJxG9s1CidsMFspHhwajsqJgPFt7Ml02qylgAI8Vdj8B88X8Ud/9E/Gf/qn/0ysgUgUl5xrhhPrnJRXpsSrmM7ntt/k/sG1oKi9uLiI6+tXsd5uBEu5lqx57HGMm3KeKKS3u/jCF78Uz589T4BoWxK2PLKnAFT8Duqn3MSkjJqMx4JCQLZ/8Cv/mwpW1rH3D1t4bM+bx9XVPc0dKzh2sc7uXAVqFotVfOnLXxE8M0ANrSOu3Wa/jXv3HsRwQLc19ryxrEioy05OZto2CPVWzlDYrqUuoKn6BDi1qqJUvCQgYG+k259z62rPTFVSY8slUttt72uepBla44RSzdeGebiLIcciqJ1qzwzvN/AHFgKPcw/kMcAr2QQdOO61BqzL9G4NejezzPDLGMbKF+m3tE5SWag9FnUOY+Z1UmtFNw+0rmo7AdChDUvbNmscuD4ZxVGQHoCtxaiFyl8LOFlp24Z68zPlaaVFFbunVW2DxlKquZE3RcoWrL00lYZW0aWKsMY1b3hUVzztH9jSDuSfofXLnCjeG7l5MnamErs/FjElYFeOU2ZmCWwNh84VU8c3lJsGac50cxe7yjZkL9oKmjIGzImhFHXa45lvKAOlRKbLKTlQ7Ks8pff23WGotURmEwD65tWNu9Ol1g+4xrEwJgAmIBEZTYKFKLnYCxpA6T3P8HEgxeBgt47HD67i3r3LWG22sWRcUDdpn93rM8gemHYg7H0Qx90qVjcvYzQ4xMXZafC+AFRj6tg2OIrBq+9+dj6I9WfSj0A/Ap/ZEeiB02f20vYn1o9APwIfdwQmx1UMuAP9PYBT/UzAICFQY6HKgr4+lPN95zY5J8QFPp2a3Bkp/W15V7y1hVRBrwJdBUjeLRW8QvlipVRrdxs3IeT5zexU5A/QZc2rO7gGNy1w0mlUoS+Fk4Nsy67krJPsrofaqFE5GTiV5eZDlOUjgROFPwU9H66zvXQW6gSb8x8FC9kXpG4YfmSvcb1IAgh1vNvYJqXW4q2ljqLWwSAfAZy4245aZbtRUdeKsFqFjYspq2jaNthvhk3N77fR16lKcNc9gSXTG38lSKwCFVWErSkoJ3zdBJxGDj6m2N1uuQt+V1VHMUexWgVrgVIKEl6RecK1ZHx4TlQAvIaDij2fsuFhAxC8AKojVenPSiiG2sqB19VSvgucqjDV+VZ/eBWZhgVd4KQx7QInZT7l4OQwdYFTXQ8d3huAk69RC2y7wEkgQ/lNKxeZAk6LWN7exnazbOxygBugU3WpAzihakIZhcLHgeLOoXn6YhF/4j/7s/Gj/8mfjCVZNyi2vEF4CAtcZIE8mraQBiyBuqyCvq+vX0qlBDxE9UTpicqCUxJwyhyjz3/+C/FMwMmwFvAznow0j/m7LTYrd7oaDhplJeuN4PP//e/9Slxenjc2oFICcr0osi8urxqF01Hqj2UKBJ2HBWz5whe/LMgl5d3O4cmr3Tou7l3F/fsP43hgznHRrd7gup2cosQkcBwIipLHVqmp1JrjRunUgg0DGjUF4HUEa9JuWyH92hUMtt3q3nYkVHcU/fyHykl7rexc3FDwniyFyhDragJkiFmqkgwID/qZYf/AQdU7W1T50/O0lJcFnIwk2q/ETYRq5xrgADgvrFfu2On1rs6aaQ00X3GnvRa2svB5XQOnEc/JW9B4KOgkxS05RNjq2K8UmJ1zsbqbkgckW5wBvPYl3zlp5gPHXrlNdR6lbhL8SDtzWYNtAezu/O1+4b3IPxMgyfPhT9RNUv/WewsgLo+l3o5KY0reVkF0PxfgqQVOxfu8l9GBkPlCblsGm3NOuc9o7Fh7vI0pOHyjGxdN1pSUgUMp+Hj/Yf6/AvbIbmhopMDw/cFwmDWKvU9g1ZDPdmGDTAO8jTMDWSubXUyGh7g8n8fZyVw2Q7pb7hvVMbCQxg6YJ0c61t16GevFqxgNj3Fx6i587D8oBZn5ArY3PXC68/mj/0c/Av0IvJUj0AOnt/Ky9AfVj0A/Ap/mCHwUcGqyOjrKlVacdFfhxIdelcx2LtgWl0WP1U6+02y1kwNwVZzKIuFsCDJu+BAtNUp25/JjDAzq+VSUUGjJ2uQP4P7QbgRUd2y/L3CyBCdtZ7be8KHeyhorbprjzsyXrsLp9wScBARcDJLl5C51qS7itRI4qRjRh/w3AScPcKNwkn3CGUWV4fR9gRMKJ0LDN51w9Lz77oLMxWNTTKliTH7VFFh3i0uJupo5wngmYMq7/B+aywJZqfJSrogLY2fSRIIkCntbKq1w6pSzTRiwuyfJ8qgHkNFVrd2tCGC8bV9xS3gKbhdoDuzV/BMYK+VGWUnTIKo8FcPBAk4AE8/RsnJiw0procQKPn8pSLITIHCCDnW2Hr4ZOJUFSPNYthjP6+8LnDoZXbJYZZDRLn/fwAmF00qqJcLCVyicNmQe2Zop4LRbCyw5Hyz/ZL7yc9RPQKfdPj54fhN/+s/9hfiRP/7H1eqdzmvStwgWuFsVxaNUa8NRkPfiU3YKNZDwRF3q5vHixbXWHJARCMP4AJwYXNl7xu5k9+TJO/H06fNUQqKCOo3xdCywA5hy2/a0BWPZI1ScboRkUm038Y/+3i/HxdmZ5gqHoUKa4z4elSVFoc1xSD3CWJAHlbZRoAFKqyef+7wtXwrtp5Dex+3qNr7yta/GvXv3BZOATqgTnz59arXW3MBpMhnFaEqmFKDKgM3ZOCHbW1cxqly3LPBRkNjIWZzegClFeA1wMpf2nJWyRPY1K7hQl9ScZQ5DbMpiWhlqsjcLEDI2aflKcL1eraVscuh7ghXZoLwPeG2W3VdmMn//NeBk+MpLOFuNcSr7mgG317gD81MR5O/E8bgTUFJ3S54bdct4GCM6HfKc+1Sr8rt+EY0R88rNF9wLUnlIuVfovUgh7obr7ItmVXn8qXCtlKsGjGl9GU5zg6CF6u0m5SYYe82R6kJYMNT5TtzMsIbS88zn3jVaA3I4fl4K0IOdVO9vqJEA6bIg+6aIOxCGrHv8HsNA0wALbh3aPuHGj75Bhzs3LyA0vBR7AKPz88sYj4cKFL9d3DbASc8HkNQxzWJCZtQBW5uzqQRlE+5bnevHozDdbLCX7mI2HsS989OYz21rBSECl9ydjz0Dyy378VjNPNaLW1l/J+NBXF6c63zZbwBOOO01jsvnH3p76b/Rj0A/Av0IvG0j0AOnt+2K9MfTj0A/Ap/6CHw/4FQHpA+mVfi8ZqnzZ/iyfLSqprJuuMB39oe6BnXgVBUZqFEEYjoQyYoRW/T4oF13c/XhXQHiCQuSiqjeSIvAxwZOktgUcPIxqPjHAoL1Ie1T/1YKJwEnFElWL6gjUCpx9HG9rH+CXLblfFjh1AVOW4Xjasx+D8CJAlxd6qSgsD/G9jZbogw9svjJrnX+mVVPZTW5M0mLBjWwJ52AmiPZwalje3S9XM+XNrYGOLkz1GSCzciFPaCue1xVEJbNsi1aPQddlFkpwh14Hqc27hmaXoo7QEApo1zstUbPTIrJItBjYsXU3sU77eazSC5LTtkGAU56Lp27i1POg8DbNwEnclY837pj//GBky2pBjylbuJ4t8oiQ/Vh4ESGkxROAKflwv8mzBfItEfhROv2tbKHnOGEZdOAFEXEltDz3S7ee/Yq/txf+In4wR/6kdjw2igSy37oxSx4azUZaggHdcvumPlNJyfkOk3jxfW1CuPqBsY1QXHE+AOVWAv8zoP7D+KDD55apbM7xCnwaDyMxWIRPFcVzRXXDnBSWHQ2AvhH3/jlOD87TYVIxBg1VVq5zi8u1XVLMBhzz7YDnAARm01cXt6Ph48eOSR+R8G+FQDATvdD/9GPxPnZecByBLH2Ec+ePdXz001LreunY+XlyGongGUrKHOm4HxXBcg8xsK0Wq0FMLsZN7UFK8BfFi23bqv9DgUldj4shcwJgBPjARwBAKBgUpe5Jmsp10vmFBVw4rmxewFKZXuS0CktUMy1yksT5G9vHqR401As85K4rgrz10JjrpLX5Cw02+68H/ir9vR8OBbi41b7Jeo51EwAepRN05M5G6ayw6QaVe4be6KPRwrIVAUVIK7ucd5HDIx8Xd3Fsta6rgs3AkotWqpPgblSv1qNW3tS973Sc56AboAuHercdVQKPEFvq9RsJ9dO3GwB2luk5JtpUwJeEbKt/MLRROuUB9P1jWO0opMwdsMfB3APYjryigA0cSasbfZ+jonn5XcLNsJ8rhSKP4jF8jZub28NLbVOyj48UJj/cDqLDfsr+WDZ9ENqUmUIWoUsAKY9BQv4PuaTYdy/OI/pdOQuoVI4jaTIEnBKUOoOiIdY3rxSx8H5ZBynpyeyLSs3bTgS7OJEe+D0qX9c7F+wH4F+BD7BCPTA6RMMWv8r/Qj0I/DZGoHXgVP3Q3P3TN8EnKrQ8x3uDI3Vh2oX+eJQQ+5k2+LB4/nArCIjW6S7ELAahQ/afOAsECC1RrbhVkGl57I6QXe5VTRUoWLFQgEnPtjLVlItvL+XpY5iKEOmnWVCUXEMWmTbViDpVdrVrG75vgqn7uClwok7+7JuUHCpaOEOr22KWJOkDpOtjoK4jj3tcQl8ZEkhk0eWOiwkrymcMi9H988FjTLMWxk/AKdUWlU4eioofN6taqG6eanwrC6ADWh0Ydi11N3RPXVsLR6pbL+u88ve5nqGtEgmcPIwOwSXS6IuY2kX685LzROyUKZTFdY1Nws28W8K7zUh4UN3NZJNDStPFmi6fln0u9itnKrWvqdzyqIZFZ6Ak4KGHVTMl+yA3YyrhGxNu3W6cgF6pCpIpU9W5cAIl4itrc7sKb/bKJxyvnUsdRqXDI02EPT1c7FKKoqzXgBGzBcsdXsCw1cL5TiRzwS0JOMHhZP+y6Bw5Qylgk4ASqo4HreLdz94GT/2F78e/+EP/XCsZdGiaMRWk53TNM68JgX8NKZzMpk4VgMZsprohMXPrq+vdQ4AkVJGolhiDaiwHVTe06UsdcBqzpGfjSYjAScer9lYyhaC3uezmJCZpO6Q2/jHf++X1cnOdkeHjleG0+XVvRhPpqngOcaWsdG8MwRkDj148CjuP3goWMR1XC3XcUNBPhvHD/7wD8f5+bnVGYNRbDe7ePb8meYxr8n6ZI6iVgE4caLYMrX/paKxtRqnQoc+iVurWgTgvQnmMTWm5ARWzsBRR021s8dG6tdY0yFsszXg4mfbrRVMGcqvgPMmUNzWPVl6UUEpXJrzJVuHKWp1k6C+1IS1V3gf8F6QCqeEsTxEqiINuwmUmzJgzSLk33tbqZrqzGo9GuraUgeuGQIZeDK14BvEBAUZ4Iq1TJfBzOGr9xHG3GAtUWTekGhXeHa2q9ByVHEZ6F83OTq6JcOpBPFdG6T3pq7CKUH+cCg4ud7uUl3nHKvKcGL119qovLtS1inrCdVfhpUDhJljmOPUrY0xHI1jmjlLKJQEdRXE7gYb48EuuJxSYu0OUgTKBlfW37RpKj/rOIh7V1d6vfVmlZ31rNIycLKxcF2MH+EAACAASURBVAYQnk5jxX6xWQtkARSBT1qDaV/c7Qz/Nmt3qzw/mcbFyUznz3TaBR1CDZzUqe+wj+nQ+wOA+/mzpwLXs+kkZrOp9nuFpbPfSEl5iOHq+rP1Yaw/m34E+hH4TI5AD5w+k5e1P6l+BPoR+L2MwPTIh0ZbnLpfr9+1zdq7UTK5yGutHAWJJOHPbmMFBlyk29oAZLEFoC1YmmK5bET58b1Rjyjk1wCJYl8KJ7I5ul6reB04ZWBsduFxQdANDXeYqokCCicDhQJOqmso4iqTR8DJ9pfGNlKw685x5Ch2FSsUvnvb2FR0ZmaRgVgWKnmOPL+zTSj8fKfad8LbLnUHFCvk68jOgBLL7cWx1NneVraWUs74T2xDFf7sznVlXzE4aeqm5vVKLeSf3R3v14BTx/ZW86jUU9X1sMJ0dae/qtS8BGVnAbQBnPj5BjsP1yaL4lK8MeylcHJemCGlA2hdTupcseMRTkzhiS0kQ8M9V30+tjC5YPTd9fpKRZ+KZopuz40KxC9NVM33UnNJMZBrwNCCrBNb0jzd2uLXKK4NXHaBXdDI1ro3Weq6WWOGgW33um6GE8oIZ31tpNzZr1exWhIYvpR1jDlEobgFYCrgGCUT3ewcSG91E7DJxSXP9+4H1/FjP/71+CM/+MN3QsM57wqmlsIJ4IT9ZuJ27h7igTrFGThN4sWLlwIeDgq33RGFE/sD2Ux88efpyWmQ91QQgN/lmpJPBEzhq7oiqtNddttiDnE+ACegDyojHUZ1cxwM4v79B1prUh9i7V0tdN7a76Rw2sbjx08CJRRji+KH/1AfnVycx9f+yH8QZ+dnqQAaCNA8/eCpimRAmpQY45HOGXuaFJtSMHqeeT5ZGcLcKKBxOAysipOCLMPnG+jsnUwh1czl7BPAXiVroaypYwE5/T3VTlxjjkUBzFtDTXXty7WoXCUAhjqgZUbPnn3DQBRAbEVPWuqya1x1ZtTzlA1VticrDfX00CLttQaj3IRoQHFmvSnvrAnFL9BuQAXmlyq09o3JyMCJ95Pa8RSc7U5ttT/UQJdqKLfTtHNnmH3aqLkOBanV3S6ft/begrxqTPDaXtEFTj7Ng5RY2CIBtdwg4fwBLgSGy4WeSiblLuV14Kxl/U2rnBVZ7i5KnNb+CIx01z6uFfZUHs9xE9494r0DFSavE5sYY5vjOuywwJHTZiB5BPyg7ErV3sl0FudnZ9qRAEWshdsl8BWV6dA2NtlV53Ecj+N2tZRF997lRZyezt1BM98Pb24X8f5T7G4y/mkvOD+ZxdX5ia47s+tmtY3DgFDyVOgdD3oMGU+3NzfxrW99S+fAOqJjpeCbOo4Sap4qxEUPnO5+auv/1Y9APwJv4wj0wOltvCr9MfUj0I/ApzoCdKkr4FRA4U2wiYNSJHNm6BgYkRXSZjI51NtgpOwJCoKeWBXi33WIeKsqsRKnrA0tfGpDXm078X96vYRW7lBWZUFr+VNBUNY6fbIvCNMJDa/KI+1zeGKU06OsCsJl3dFIoIzHvgk4dSFLI/dJrc8d4ORQcuUIYd3BbpTKLaub3E1PFgdsE7IftoDrzoRQwUbOji1PZIQ0oeyvdalz8nELnShMAF6Aha6NpSnG8oUKPhVEcZFpuGhLXFssNcfWCTWu70n9Ux2tEgQ5lzsBlu+PuwCSUsjXGEudLEDZJe0OcMqCk2tTILOBnQWcZElCNbdtVCS2ebjLkhUltrfYulh20Lqgni+NMivcDr3NgGrn7+vAyTlSLuILMG2wo2FjSQtjcUormSqIvyyTGtwMTrYCoiAU1iFZA1OR4et2V91kxQRWN4KegUYE1VvdhLVOCqcVhSQqucpmwlaXSibZ79ytTnOVvKLN2kqo7S6++/wm/uJP/mx8+atfiw1VKPA4+5TJDFOWut1exSlqvUTLgifYhPiPOQ5EokyVSinViQAmoMLp6ZnGDxgFgKSjHfsI14XHoHBCAURByjgwF9SNDWUR6qiEkOvlIn71H/xdFa22NVlp5W6G47j34IFAiu1PWA6XTQg7swBY8M6Tz0tVhRVouVrGZm1r0unlefzA177adNbjOSmGv/vdD+Ls7CwmEx8bkA3YhRUKOKxjS7Wb4HxC03bOodA7CCLINpxd08wvvZ4rMLxRDGq/ImPKwAmwtLhZfMhSajg91vkCh9StUhas2uYqB28gqOYOjVapoDizra50pbnXddROAk6Ngi+BE2HVte4zy8kNGTLMO0Ga1+hr1t4KtwbE60qhrooYTscxQhnHeq4VrCYDgBdnWMm+nUtaSq6E5hUCbmyXXfEUaG/1EPvwRwMnNwIwcLrzBtD5d94giEGsZFnNQG0gECHnsup5FKUeqlgovT/S5dE3EdxIgb1xL5DofKahzpHfRd3EWlI4N2Cosg2H2BUHMUJHlA0XyFECLhdgFGwsO+F+H+enZ1Lk7Y+ommgssYsle0Z2m1SoO4rF6Sz2g0HcLgCz23jy8H7Mpxyr5wJKqJc3N/Hs+qXOjQQp9qz7l2dx/+JU12+x3sTtmg6X3CDxezVX4mw+jZPZJK5fvIhvf/vbuoasf1RPp6dpiT0cpL7SXvby2af6Wal/sX4E+hHoR+CTjEAPnD7JqPW/049APwKfqREYH5YxbEKcM/z4Q2oWnzKFZalDusCpIFNrDangcD9f2ZDq59XBrqwNLpJL3ZHdkEplI0VAZVVYDdDNcGovhu0eFdis4+SDrIrM7wGcVN87Q0IFdlnq1LHJCiepD74XcEo7iY6lQNMbgROvYTWV9FaVpSIFQIKQLGbUnlsKp47qJuGYgJOsUlt3lJJKYqIgdRWPVQg1wMmAh3NzxzHb8VqFk+9NV/l0N1OlwuCtMCtY5FNNhVTamRpgqYuQIeRZ8BS8ce5Wq5ii1DCocJHojoRTjY3UNXSpawruNnOKx1ZGSxManpCI4xDcy0LPgDO7Y0ldkO3UywaWk0gB5iYSvpRpBSyoU23BK8NJgCDVTHcVTlZYaHwokFbAHq5VOz88dk0kdE6dUpy5TbwtPC72BchSOaEA32zNbjsdQDOhrVRvRwEn5fnsAEnOcNqhcKD702rhIPEMB+9a6pTz8nqGk8LGlypCn71cxdd/7hfj0Tufc+Dv0Dkv5KowaoLHUjjtZb8BODkw3JZYwI2yaSLi5csbjQnqH0EUcnmmVjadn19oKZ2dnioL6tWrV/o9fQ8lxiAEf2YUwPu9C+/9TjbLstnxPORV/ZN/9I2Yo4RK9R/whyHlsVdX9/ScqEyk9trQ1c2A0WqTY3z+C18QnAIcoG4ik4vXvHpwP7781R8QHCg76u3tIp4/fx6Xl5eG40cr7FiXgBtUKZphGTitHKZsilB7mRR6WLHWG1vqcn9Q1pt4UzYdSIjLuCmThywf9hfl9jjjCtsVqhJlfaGKkQLGVlb+o/scj9HNBKlIUy02YOxWBk4CnKhzUJdm23rPslwlCZ5q7RSRSkBW3dBQCqIqxdbnLcPAx+qpFja1W6gVftp+3UrBHfo4zulEoeGaVx3gBBjl5bvAqW5m6F1ANylKrYkq1udWQetAPvag7w+c6j3lDdJObx76b7laCex4/vO8gDDom68HqqTdwfuOpmdeGOCqYSJvT+xdBk48F/s3vzGbkXc3bXL5bDX3DRnlHdKRMDvs0a2RsREXypsGUm1mgw7ymwBuCgMHvG43sSQUHHWbAvaxMDt7bb3bx83NTZzOpvHowWVMtYE7kB0L3vXNbSyWa1kJOWYaAjx+cBWnMwf5L1ebWJMTjiKX/V9KuYOA02wyiqcffBDvv/9dZa2h4OJanl9cNN1HgYLsa+vrp+3bf/+3fgT6EehH4C0dgR44vaUXpj+sfgT6Efj0RoAMJ/WZSqVQCXXeaKnrgJXu46pA4ENuFd5WkrhjjT/8Owibx0rBU5299FnVQayv59CUssVB2m23uupS52OsYic71uVd4VK9YL37SOCUhbz8MPpAn4V7WdVS4fSRwKl57aoWOtetA5zctp4idadC0hlOBkyKRskiqrG2ANhQE0h5kBCkFFnqAEaYM1YNMmGAGwA5wqxd2BqEuIhqbYNWzQA+CI0VcEobnbhIdjfzWLXWnrqeAlup2mkdhLamCR9lcygVxaVa6rYTzwDtcvzdsdRp+h2kAmFuAJzIo2G81O7++wCnxo6HwsMhM+4mltYUinz/GztJdanLzoldlUIj37oLnAx9yEjB9jVSgV6I7sMKJ4M2d0QzMFovVw0IsECl5mxrqSv1ilRLCWDLSlmKEQpPz6UskqWS8dyq/KaChdSwgm7KYFoFBeduzZ/LQPUDWMHmia0OJdhGmSz+u76HBTDBEX8HOGEPur7dxs/8wi8JtlCICjhh5cr5xHzjuhEUfHJKuPfE8AxYkOojgBDfe/XqRvNfGUO5hJTnFMO4unel37k4v9ASf/nSwIkC+OLiQrYvgArfQ/HBc3IMY3W8c+YLc/fV9XX8xq/+/TglYDpVKQJOmQV1cXnlTBhZHwFOa2FLZ/l4W/zCF7+k8aXYV2cuKX4Oce/Rw/j8l76Y6iyrlsil4lgBTlZalqIIJYvz1sqaWbsF67c6Ygoeo6xaO19Lew97pVR5BTLcsc2QwnO1ujEasjrqenF7q7EVSJBdeG9I29hPyXXCZsd42G5nK7GBLWtPtisBGWdU8VdlAglatGTJh+EOe4YmTdy2wCqQiXnBz+jaZxUg/7QS0MDJNr/cFFPdV8BpEOPGwjcQbOI/qb8a4MQ1JFzbCtvK33PDAL/HlPVSe1nukwV3S+Ek2+FHWupK4fT9gRPnuCDsW+CN+T9QJhGWOsEm9nGZBQF53he0JzNGUsLluACngE6EohPWvd0ImgNR2duwfQIztffne4aVdNnoIULrl+B/d8cLhb43gd/Hg8Ar32ePXG+3Utex3hXqrevOsZ9oPW+2+7h+/kLqpnsXJzEm2Hy71nMDpZ8+fxGL1Ub2P8Z8PpvEk4cPYjbmcdtYrLYGTqVw0nuHFU7T8TDee/e9ePHyWnBaatfhUPsA1wVgtaDpAerMVy8+vQ9K/Sv1I9CPQD8Cn3AEeuD0CQeu/7V+BPoR+OyMwFjACcWNQUMVrmWJ6zp+1FGr0+6+unkV+FGmCPAjiyPyd4BFlb9Qljqrd1o1VdkdPmTzSosMhQCPl6VOId4UYFY9ZYWSgaougirrpc1IyuKgLByVBdL0o7bCCVtRKZzQ3SgfqF6DP1UBOItDN4pb8tJOiC5oqu+qYLAqQuHoWNQqdLtsE5nTUoowVX7ZmryCb1XT6blSuaKsGYLYsVDYIuRjdNGn45OvwdUp18OqIcOvblCtoZ8LHNlsSrXkqtbAZrdLG5qtaI2LMP9StjsBkponFUzcHa+8ze7CuGyRDhSvjCQVhIdjrDbLTmGdt+ZTzeHuZg4flupj5AwYnrfG2pbOiX6ufBuNF3PU5+AMp7weqX7orm6V1Al53HkN8Ok8EY1pZa+k0ME2N499FZDK0mlYQRrMUv1hu1zz08aO5LVQ/6XNiCItv0+RXHlNTfhwk3/jvCqDH9RwBkgUhcCm1e1t7PeEhu9kAcOGpW5aymlKO12qn2TDxBK42cbtYhXEN//Uz/1CnF1euVvUYCgQw5gWtGSuU8zOT86kuLBaCCUPFqC5MpaYgzevbrSOscugWkDVQZHJeFzdu6frD7hhT3n2/LnynQAnD+7fFxwjBJnAb+YxaiUgNn9W9zfAyQfvvxf/5B///XgIILNUSKoQnofXRUkl0CzliJVotTaY81zrL3zhi7aVAYIo7qUOjDi/uh8n55e2zel1I5ZLQtk3cXpCXg2g0+BqMJo0LesF3zNcWc0PUhnG42bTuVrHY9tTSHLylwboJAyvfc/NBWwHYx+QbTTIcqLb4FbqEgBpWTrpEqZ5I9WKM4EMwVq7NOPmjpbu+KYMIq3NVsklsJxZaGX5bLa75FAFvYFNyhk7sn5sKdOMz73ByKhdT8pAM4Gywin3RikTczwIowcc6qXSuuuuhG4+MQKssW6btWgFWLbUS6hlVSBjo06WuUdYZemsQB+n1yzXna+mc6l+6IV/973A32PtoBLjoFkDDo/3PLFh12vY27OlRwU6mcPYRfk++zHznX3s9nal+clzzU9PtN2zdlCh6T1xwHEbrA2H2K1RxR0FvRUanzc61NFOYf9WmZ2fnei4uNasBVRIK2x6InrOWlK23mgkOx1r7wufeyfmU8LqDbSms2ncLFbx7OWrWGwI+B7HYLeNB+encf/qnoARv3e7WDssPN+P/b4+jPPTud6H33/vu9obCOO3PX+gnDSUeZzn4hZ77zb2tz1w6r5X9X/vR6AfgbdzBHrg9HZel/6o+hHoR+BTHIECTqVs4RMmH0TfDJwoVNoP1wZOaQdIi5igk2xvqZqpu81SP/ln+mDchDX7g7aKeqwb+eHeH/Kt3ilAUM8t5VSBrbQh+G61TUp6fH6wLhuNCYgNBvoMzSd1KXw6oeFY1ao987GA08iV0WvAKauMD1+pjwJOWOA6weQau04uUoUuq1CQRSaLoww9N8OxasnAiW5z5AI510pjIquKFREtcMoe1W8ATq2lLm0WCTGqyOpa3/hem+VUd/ddjMmmkgoHW+Y6rcIrdybtP+JLUrz4MVI6WXyQRW1e77TFcTffQ9UNa28tM6Wc8/FREDrUWIokutKpwDWUUOvuVNrU60mtkcVedc16/aJSLFrllIH4FLMqdF0wdtV6BgNuiV72SoCT5nWGBLd/umBNHGirYSpXFNqdXQYLSh0V3lyt1NNulzlOXWsQ5yMLDsVjA5wo0lrgpBB7dS1ESbORIsltzAkU3wpsblYrK11WwKp9LBbL2A3G8fWf/wWFaMtGR6h12XRkE7IaA7g5Pz3LrlJKl9GeAnDCasfr0umNeXtycio7G8W4gdMxru7d15hj9WFyGDidag3dv38vduuNu7gJ/g0MGLDkoZBSqDyAZBDvfvub8Wu/+g/jyaNHCaUdys/vUNCenp1J1bE/kHFDsDtQGPujVT4c7+PHj2U94zxVkOc+dXn/cUzmp1ZWpWpFyh3lTE2l+JCaUXk849gIhgxiOJamVGt3Mpt4ngoSDzR2ADGp05qQe87HYIrvaZeTeq6sm2n/RVWX6klsf8AXwASqQeaC1Ka4/GzEVasIpUENx+7SlyH12hu1ht2IwfsM+5IBfwPhE7KaynjVNDZUgRjvtoCiwxF45S5tVu7YAq3OapkLVe8DqH/cywxYbiVUQUSrs0LXGfVLN01Kc29rq7C67WUPyBYGeU9tOoACwchnQwkJGM2bAlZHda3JPrcNKiIFV2cWmEelgU2173mv9vzB9mm43drLa4/wNfR7kDts5h52DMG0goxcCxRHwEM6JHKtOL75yUx7o7OZmAu8D/iGjOb/ELukM6AAPagdx0AgKRKF4rKHacTVxanUsnRZZI4vVrbEMTeM2YZap2QGujvkNO5fXcZo4Gus7oODQVzfLOLFq0WsSDhHrbrfxqPL07i4QPEHcForg8k2W++9Ckgfj+LsdK4mB+9+613tN4SYHw7bmM5GcXp+ouPd7o6xWNpSvrvpM5w+xY+K/Uv1I9CPwCccgR44fcKB63+tH4F+BD47I/D7BZxka+DDvAoYwwO7K9yRiCLKzMd34hsFSKcDWYWHU1D4g7jBkO0mtp3YEmV7Hnc8kzfpsWrz3Sic3DXLVpQ3KJyAJNWZrbrUpe3NVrTMjko11h8UcOrmXllFYNVNo3BSUVcKgA5wSqBAAfs6cBIAqiIwQQfn9LrCqQVOFVJdgb2dbmnZqb2Ktvqd9t+Zi5LiIwGcvKYuDss+5iKsW5TyTxfadYWcZyOFWkJIuk4Z0FRauecWRR+FoQsoWzc5v6ZQFnByWK8K+LLUZeFclquPBZwAfJ0udS4GrfoyhMqCUhO8BUIuIA9xe3vb1uRNVpkvkXNsrKICdjSKvT3QKuFC2k6VE5SWPAGwLFidMdXtcNcFTu5GJwuKutQtYrO81b8FVwgFJ4QXtZMeR0ELgHLIMMcPiMFGtlisYj+cCjidXVyoMGXgXexmHg/jThetwVGWOtQRwLAGOM3nChPHBkQRzLomrBiFFSohdXYLFE73pQ66uroS0Ll++VIKJyDLJZa6/S5WtGJXrlAqH4cDWesEXUaGmf/q//1/4nd++9fjyePHgj0MoXKMsOlcXCqUGGUjYw14U0cwWVWxgB2UF4XdiNel0Je6KeHr5f1HMT0h3Dy7QJKtk+AUW5+BKuqnmeahwBL5SYlTpPQcOgSafCQBc6yI8xMV+4ybivHMHON1ZEvLL2GjzCRTlldahKfjiYDeAbucfh/4gSWW0zIgBTRxVZwG5WNrNtOE5mpBLyuX56UynrLpQ/N6HSVju7Zbmxz5TV4HAC+ui5WRXBsFZmt/Yc+orpC1DnKUNHf8+AbsKvfKnTkbq2EqigayneZ8xG4sslzd7ww5ZD+W9cygBOCozDhZbktlWQHzhveCjVJ8WQ2ptVsW8cY+W10sDavYH7B/6XzTni0llRaxw/2dvdbexGlz46xsIjCb/VBqt+FQeXCsRRRBc9lECXcHDLuBh1RoaNwURm/rNmNPd0rmVu2tWPM4E8afvfTi7FSAToH4ACflN6EQMxxlLsxnJwJo5DVhp5ton3YWlbqK7g7x/PpVvEIJeTDMGscuHj+40FrjPG8Xy1itWF+222kOkzc1HkvhRM7cN//Nt2I6JottJovkyeksTs8INCdz7BjLNXvMPnY33/3sfBDrz6QfgX4EPrMj0AOnz+yl7U+sH4F+BD7uCPx+AKd0X6moLKwgzJCsB7uHLCcZMGw7Vmupc56HiwIVLZl9o+dKCOMP09xhd7FRKqmyj7mYNDiRvSxfo70bbauZdVOZ5aG8HyuApBoq4JSFvcPKHZL7BwWcDG58d7ssXjrPLJTqg3nKfKya6Sic3gicNE7Vna4yVbibnm3u01JX8MgB24YWdrgZbFQXwFLYpFOvufNeKrUCiyrC7oTymvVZndRIIFzwdmxsctjl6zkjqQVOZAsZzGQ+jP+RbcPHsre4eMxyF5XQHQtgAqeDLYF88Xjl1QgI3FU41Zh010+pTRgjBQrTojtthBSMrbWIbxs4pehHhT/Bwc0YpDLF5Mivr5jvtM9p/mabdFvUWpi033bXh79PV6lSopViwlYdq+Bsp8MqRivxdaxXt7HNDJQ9oAWIgspJnfToXohyjm52FLZW5RVwwlK3H0zi6z//l+Ps4tJqQKlX0haogGPmmIHTGflLytVijAwIgUaEAQOc1BFsyN5ADpOBEwHizGksdcpJurqSuuPVzU3MZie6zmcnJ1qzPAevz3MTmA9RwSZXah6m4u/8n78d3/nm/xcP7993VhOqolQ4YdfjNRnn3YFufO7+xTgUbOExPKfgSOaCeaZFXF49jIurB2ntOsRquYzlYqGinmwppiSwHWWKoaphhmaHcpAGmhvMYeABl5txJ1MJNZS6rVXeXepguK7eJxJXJqCW4mMLOLGCq2AhyquyS3tOH6QmsS6FxelcprIzGwBnXhudItVIoex2rdKqwEgpGwuU+jVa6VPZgAWchhkYngBJe7b2YHe+K2u1A7UdMC5XW3Y+1U6ZkK7Uss06TRutgsWrYUQ3J5AMLr2/pCIUqdeArqFYjLe5vxyViWQVZAvOfb2z62Ptq7wvdRo0NONX3ffUUc42zcYOLttjWU9rXfuN0sPuPbLWMfMb4Mk+K4B4OCojifnqtTTTXGJ9SNWV8N1xVVb4aXdh7yNMHTCU7w0Kkc+wf4A84fyCyxsCw+lQh7LUgJZzx7rKdaXT4sXJLO5jcctZxB7Iea3X2/ju0xexWG8VMm64u48nj66Uu7bd7uPVzUJ2PSmd8/2YvZjzwda3fHUT3/nOd+J0fuZOpbt1nJ3N4ySBEwqn1cqg/HDbA6eP+zmvf1w/Av0I/OGNQA+c/vDGvn/lfgT6EXhLRuD3Azj5I2nm8VRgNdkLCoc1auBOLZYZ3VWV1SkLd7IxlA2UXb3yA3dlWdSHdYWo5p1kPiCXpa4gSOWBFHAqoKVOUU0NVJa6Ak58MvfdZgGnDNZFWdFVOEmF9AdhqZNiwHd6VXbo7nsmY3XzRjqP+fjASZ6vtviTLeyjgZPVE5mZAkQQJGjVEVapfPjLd+dhJ61tpBROze/k+eWt/CzUXBQJuFVYLoVNKpwok/l9BaNngV7KAmeU0IXJAd62WDpkXEghLXV1DmVRQqHQVRt8bOBUQdhlqROwsN3TAMCKjgpCdsA46gVajLvzYQWuyzraqM5a4OSC1XYgjYnseoZJzqkh8N0t71s1U3Z3TIOWrX+2/8nW18lvIp+J/zZ0m1s5NFyB4gIV7Z8UeKWIaoDTigynnSx1+9E0fgrgdH7pAp7OaGnD5bAVjC+lD7kr53FU7k8Cp8nEXacmU4VvU9xSJAPwGCcKaEANM+3e1T3Nx3v370kJhf0OextzkscNjy6+uaConFRIDwayyAGOAH+MwW/++q/F8uZ5XJ6fq4OWwBf7B69xj1wZ5x6hpNsoMBwly0bfR9F0//6DxoKnjm1kOUl5NIqr+4/iwcNHzmNKAHZ9/ULnU7lh7IE6boCAQLcBo8Ztf1RHMB6LyouvDWHL+0NsBMecF1QWLOa45rQy7IxBKi9PczD3Vf6+XCy1rlhPAkCaX2T2EM6PmsrKH3XPUxc0rHwThVqzF8pmqfwmz0mrRa2mRAHW3jCwda669LWwKSG63g8ckC2b19iZQlZC2lLXACeBLbZk71V6nAB2qq9S8VrQyaowwE5CZpRtCfWU94Q1Od9P/Dj+YVs3azeOO6maKr+OP9VRMG23CvBOq7AtuV5fejvJ7qvq4pagyI0y2DuPtmf61TOovFU5eU1nzpvy/BK4pcrM+5aVSwAn/s3a55LpekQo72wytQ3Q33MmHUMhJZb2Zd90wFbHMOo/BWrXrQAAIABJREFUNcg7yBrHmWCLZc3RpEKvQ3bXbq/AcNaJlWdHQWLmCTcD7p2fxIR8cvuj47AnCH4Si8U63v/gWaw3+4jBWAHn89kgPvfkntYAQeI3N4tOwLlvPLFGphMDtOdPn8azpy/i/OxcKksA6fxkGienWOoi1ttjLJdA8V0MFj1weks+RvaH0Y9APwLfYwR64NRPj34E+hH4934ERodlDI4UYqYyblGcjKZjd+I7h8FB7dZtn7MyR4VLiZmyC5TFG/6gXTaIalPN3XsrabhDbKuYQoWrS539RRmInPYpcnjGhN9yV9SyKd0hlZLJr++79BVW7Q/+LlaOepwrNAMn53gUkOEX96lwIsfGXeQUGj4cCZIVELInBTVNZRZ9BIF5/dsJtKqdutUs7mRmJZbH3mNV9pEKuOVHlRnStdQ5OBzFhlQ+5IpkYHhjqaNoZWw7GTsUKBSTLkoMpAworDpqMkUqb6hBVj5nFWfN9W9h0/e00dWEqjbpOcPqGlWrd41JgkipB4AKe9+9b013mQ2T1h5gUgMr9UQu8phTCgNWW3jPOVnsNM5l63ERnaOvv1exV/Ob5+KcHcLt0HDsUgo2HjkbR2OWAcjuRmjgU2PbmArT9lbTQ5A0O6SVwqngba2BxqK3P8aBHKEEB3WOwhJp3VPuU15DrFwOjnYLcaxyZDIR7ru8ean8pspw4vw265WKuP2eubEWvAAcoWhYL9YCRMvVOoaz0/jZX/yrMSPPhQKVc83gatYzsIbfY/yAP8O0lgEkuA5Y2IajiYppZdEAVFSk75URAwwBQjx8+EjH8+jhQ6mbUAKR2cP5l6WOY1IbeFnqRoLC6i7GdQI2HI/x2//0N+L25bM4QQ1C57RUpQB4Li4vpViTsmOHbZACNxVOKFH2RymsKJalcCkloLrNjeLevYfx4OFDwQvmB3an28WtjoH1KGA0NnwaHA7Keaq9Q3NCUGGd3biwfe5jtXAQ+nqXwf2CVFb2VCZYASjNdAWmM7+1gr0HHo8Kqy7VpMY01X3jiW18jLE6ziW0Ya3MJlOpsdRZEZtWoDABZnhdCsTUjYFULtabRakivfqaaCUdC7lNu/1GihsgiZompHLGRy3TXMJSq5sAGTL86W3Gr1+vTV6XM5e8ngVvOKfdLiG0lanZP7MBtN73uS62YmP6QtVaNzx4Lp7Toe4tQOeRGq/qoqcF7LHmONS1smNpZd745oXBUllu+S3t05qaBfD9HupMq+xS5y3OCqPax2TFA7j45oxEt4Sx514n5oaC+GAoWhCcb4yVmwUYc6dCAbq0yQne5/sqQNlQ0vmFnN+WtTQYxnQ+N0QX8GScQ6BKlmapqQg0X8TTZy98PqOJ3pTPTsbx4N5ZTCczreGbW/LsfM48H6BY8DJ7ZCxvbrTfTsZzqfQAoNPZWFCKBy3Xu1iugJGDGCzf//f+81s/AP0I9CPw9o9AD5ze/mvUH2E/Av0I/AGPwPcCTk0hnscg4FS5O41qxdCoMpz8aZobyVmkZCcjASdZkVy4UCC4a1BboZR1i+ezUsOBqvpQT5BrhrU2mUX5YVUKmbxbrhv3ldOj1+oCp7KRFHBKL1cCJz6ISyWzd4ZT3cWmk5RPsoCTi4E3fn1EaPhh65Bvt4ivwiIBn8bIx2RFF/8VQFJlkMDlw8DpcDCMowAulUdzbFl8VqGqgNzdTvBA3fKy8Kg79NX5TAKbBmzcPctGgdN826DsDoTrWKxqDrlEu2urK02cIGfTac6qJeCFVCM7lAL+PaHOBohy3qhj6PpUtri8ngkx3X1qIgBg26Djb3kmftfjnNYZfbvNieoer4GTf7/7OxxWZTvp8br2vr5miOS4WCHS/vzueDoep7XUqc7MroJeD1YsqYiUBSmtj1VoZicurrFsMqmeopAWUNqsg4DwPYHgq1WsFrexur1RUV/AiTkhSx3QZQ+ccoaTOhpiOVptBUYoFmMyj5/7K78Ucyw4aWGtjBwgj1RRChsOZTgJCCWV4FphqQM6A5xQNWktK5z6YLtddh67f++Bxvvho4fqWHW7XDgHLgZxeXkR+43Dznl+5cJN3J1L6h1lJVlJ81v/9Ddis3gZk7SRURhzcEAkbD7MPex05FeVFQ9oBuVB9XH//v3cd4AmhgxcA9Ybx3jvAcDJ1jADp4Vb2gPAjihRZgJCgTokM2tQA4rTU0AvyahBMQJAOShPCwCwFjRwMV7Aog3xvzuHJmPvD95XHDzN+BoQeUxKVaoCX2pA1HHehwEk/M4MZdYY0OD5sD8Og25m3vq89qyoKrCba7ohqj4uAydv7IDPUr6xjUpxlRl5Us8wp/XIVCOl0g+Vk79rYGNFkPdIbgIwhxT2XXba3D/YZ70X8jo+dinKMisKi2dqSPUTujcWdMZeqjwh7b3tjRc9R1q2be/LmxzkYmGTE8T0l7O+2Ovb0P+upa753U7enLOgWqVUWX5ZygryX68bgInyiMePx842BIJKCemrLeunu+mVwixTulLJW9lvOg7lidliyFpmzvh+T2spdO5Yq0JkTyXzzDeU/F7u+0dWrNHF0duXr9XV2TwuzrDJGoRhu2MdlYXS8M0NRpgrVl7yd1+n2WxiVVY4T2q3Z+76nWO4fO/uQuj/1Y9APwL9CLyFI9ADp7fwovSH1I9APwKf7giMDqvsV+TX9Z1fq4xUYFTr+lI4JRSpD85ZOX0EcGrvEpfCSQHPeYe2aFOrlmorly4g8O+2wMlhsbZRFaho1CJZmNQd8bvAydavDAZRQeoKyZY6ASd1a0IV5A+16ngn9VD6EQQ98hq9CTq9ATgJGmwo5m21MiBrx9fjXEon7oI7JJ3vuzB13kX6qRr7nyxTe5QjU9+Vz2KyAU7+JJ8VoIsvdSUDKOSxyDaSsESQT9lK3TwR/TQfU3/vwjbuiFv91MyJfFjXJtmd1YJWKuh8/RQ1r6LS+UqCQQm91KUu1UIuolKRlFk1zgYDaljRU+Pk/JSt7U3jaap3WiUXha+C6FNlVxaX4p8qADOHxdct50Xnmiu/qZnLd4GTzrHUe28czyqwfXZNaHgGhKdkJdV+rwEnQUsKTZdhVlsYilltBXwyUDI8MkTCTkd48Hp5m50OHRBM0U2hSHG7p1Ojcp/8b4WKA3dW5CjdylL3C7/01+Pk7LwJ0FZrdakVDJwIJ+bv85NTZThVQcq1QllEZ7m7Cier6wycrFi6vLjUuQB8FmQjkXWU2UsX52dp+6LwtS1MoGlg1YUdaxzLNn791/6PGB42VspQXOfeQTC3LH+yF+1jtV5pTTALZeMcDAS47t27n6DDFrh9qlCYo9jtsOW5m9tB8GixRInlMGuuK8qOBjhl3hUHw5pxkb/O9u+AH1SLtkyhLGqC7VOFV8BJ0LURWWaXLwFaq90AFMpzSiDP/gUE0bpK66HBZassYhzms5mUK8wX5gXBz8ABjVx2yXNId7tPa71pi7HK7466KRm9LWTk/LTdQYeHSgDq/iliY1AkBVBCJzqtdRoRoLaRtW/rc2qAN5bE9do2W06k9q3qQ5kQo3mXO9o6qCBv7Rcbw6xOFzqdU6o9kwM3238pnF7f59h3ymqHqqhuXEj1VkoojVe9BzgHTfZc3nPUWdAQiuNbr1fOLYxBbDa2Dav74Bilmte93u8yj0vwSfuS7eLAZr0PDGx/y83aNmAFsE+1BnitRuWaAI/HeM0MfZOCmwCyGhqGNlleaY1XqL4C6q0wPp2N4+yEPDOrxLZbzztAGV9SdXkHFAQHOB12vD8OtHYATsdwvqKC7o9jQSfOZ7LuFU6f7qfF/tX6EehH4JOMQA+cPsmo9b/Tj0A/Ap+pESDDCUtdfRVwUu5MdmizASFiL4VTGhLSUkeVZ2jgu5yNwinvbN+x1KUVwlYOq3oKdhQ4apQhTSt63+EuS13lb8gGoDuseYc04UApnAxt0jpRIdyUkwWcdJe905lJmTvODOoCJxePCZukyOJudhZcHxM4Kecic3IqnJsiTB2DLGu6k4+kO/QVPvt9gBOf21FtSDnA8XWtICYZnYwkF1UuiKzYsZ3ORZX+XXktJfYpa10WSgJh3d5z9fMESF2LDfCoe+de1olSIqRKhC5KBWeYO4zJNHNUKlunteu0oMtdn1LhlMdU51Lnw7Us4OTQXeffKIw554fPx8DHf3osKgtJGTNSGXHX3eoQfu7OUVY8cU6lyPM5Zk2XdsWCi247X2omrzgfT71+5uwAA1IJ52Pau5uV1CttN7JSNAGdmLMFnXQuXM8dIGntXCXym9bLWC/JcLptYBTZTM56stUS65OUT+u15gpKFwr73WYXhIavjwMBp9PzC+XfaD1hVUWhoFwiK5wATu5S5zkAFFQoOMBpNE6Fky11yreKY5yenMZwwr9HcZIhxg/u35cib7VZaZ4zYudnpwJO2ELV/w5FXCqcAE4osxS8H4f47d/8zdhvbhPQkOvj50fdREc7Qbrj3t23uO6ZA1Z2OKCS56xVTAAnlj9r9MGDh7Lc+foflXG1XK8Vgq7rBnCazvVY2YTUQQzFpYO6pazabAXXxIYzL0nWxoII1SUTZJP7dKuG9KvI/otaJcO96YzG61nNZDAACFB4ee43Bsu+dlLEHI+yHZKNJUhJrpXUMtmdLjtBlk1Uc/eN+191m/MeiZ2OMSUJ3x3qjlLwDQ4G/xVerp50TbYZaj7G2dZUAyWvFaA6nQxZt8xX1reaUUjCFLFdo2rsWOrSxiveIkhSIepKuBek1j6lzLOdFHZN57vcP4V3pcYyGikbN/+2Xdd7RoEnoJDVuVab+f3LKl32WOBbC/UzyymzqOomR4WL6wbB2lCME+S5GZPZDDA2dGfJ3V7HrUy57FpqiMZx7JSBBsgTXM97ELxv73JMZvOTRuXHMTP/WiVlqkAF9K3cWm32MRz79R3e7twqv7dsQqlhesscxOl8Gqenc6257Y5QckN/B/hbIVqWSfa57XqpcHFclbPpPE5O53EAgjMXBlhXsXnaLTld9wqnz9SH0f5k+hH4jI5AD5w+oxe2P61+BPoR+PgjgKVuGK0Ev3E9UZzrrmnBEO4321KnojrL5So8Sq3iTA1/OX/DZbU+cFNMZrHFcyh3RZJ8t00v65c/qLtddIEA26cqG8Ufcq0CyjvQTfcvFyelcKLgcUCED6YJV1XB5aLAlYEVLFJ5YGfR8buDVlZOCXRsCdF94jcWXDw67yLrrwkssCqpa1harARcnH9Rv5E6IgWo+tzoZMXrZG6UbrenGis71eF4keKL8WjAWl6jsogJdJAJ4zvmKtQzk0g2MwrqTqe6xlmWxbXPt2wpdbx1tGUDzC6AHaDCXfj2jn57TAV0pFyrLmdZLOs6TydSPTEH1L5bmVct5yslFAWPzl3Qqg0WrjkFKKk5UxYXKzJSYdUAz1QLqTtWJ2i9lEkpe6prVVlOZVspUZuVeL6zL4VLZukoIya7Q5WKrKaIOZfDd9scJ18PrwG3HVc2T7ZarzXRAibPqcpvqoywHcBpu7bCab1yhhMF3XqpwHCUSw1o2mIrWzkXrKx4WLOWS2dBbXexWm9isT3Gz/7iX4vLq0uBCp1ndpiUqmjvrnec78nZWRwT0CocHOA0nQkQSYVDhpPUe7ZEqiOXugeOBIM450ePH8V6tY7FaqnfA/pdXJxLgaWug8qPATgxDwaCERyvoQAZTr8Zm9WN3bAci0DlJC7JZprYloU6iXHxUnXgMpeEuVUKJ1mVKng7QcOjR4+CLna8LoBoebuM1Wat9vHWoGGps2JGcAJ7oTLlRnGgjTznsN+5ZTwwC2XVMTuSJWgByHoueS6Uyq9VOBmAkG9X2TyLxcIqE/ZvxjOVdgA/Pw9wJ227AgwO5p/Pp1p3qIQ4jg0APoPIDVZNEhz43VU9pviy2flLJxgxEuzaak3Y1uhMOZmdM8epOqFJ8MN51zpEHWQvnDzbBeEn85nmDMfZdD/NDYI5YVWqb2aUmtT7tbSUaYc2cJKqDYicMNgZSy3Yrn3PnSTbfb2sZNWUooCTMpdkKzPoV+MEqeUMnNwIwDZD8ywjN9tqbRt0ULyPAeDUWOpkseP8hspC40lQ5gEImatuquH1AHRTRtV+qwB5rQ3lcxkcVVdX1Et0YVytFrEGNO0jNtu9913NwYjZhA5yp1q76mp5xMoX8erlS9l0WdfMp8VyHTt10CNLyjlPZyfTmJPbdQRGM9eyE2p20WNycg1RHC4Xt/Gdd7+Ta3cUk9FEYE2fO5gTA55jENu9b3CNFu9+/A86/SP7EehHoB+BP6QR6IHTH9LA9y/bj0A/Am/PCNwFTi4UqoAuRUrW6E3FX983GHLhUcVIY5NK1ZOejCIvgZMTcLNwqRBdwnW5L1ph4aUEaXmVighbJQgHtrqpFFi2P2V+TadbWkEn3x6vwN6Ggvk2aaMCMtig+DqqE5W7kBEQrWqnutTl3XBbR9rChH+6U7nl/s2g6Fx47gRO3J6V0qZyUcrmlx4ZMkqyi1Kpsehi5AHmPAFjhJwT8IwSYqCW8OoglbbDsp8U7LNNxXfbyelRDkfCL+4wV2cljWFTWOXlzsJpWBRRNowctryOBSCb183pbSyZcK4z5UvV5QDyzGbJjn3cqZeqTPlHXA/bECmqqz07T+VMMM8JWzs89s4C4S74VooRPZfuqLu4lApE8TmGHI2qojm+LKzz32URUhBuJyjZxWupPxyyW+ovB3274ERd0OaRFVPNVKoKuq/o4yxGC9LZHtdaMHlKKSSyy5Usf7pmBmVlqXNhbMUBxaiUTuuV/lst3aEOYLMnhHy3l0qCzm7AKR5/pCDdA5iWseGxe+x1GRy+H8XXf/avxIMHD2S7suWz4IELaCnLgEunZ2mZiRjnWgLgMk4VoA/UVRbPeCzgNBCEjjg/w1K3D6DOau1sJBf3g2yxnsBJdq/MMRsBqmYqyktJ909/8zdit6Hg9jW3/W4al5dXVkFlZhCFs5SNABgptEYxmU3i6vJeo8LZ0BlrgLVoL7D1+MmTOL+4lBqH9UTgt4OOZwLAUtIlZFcuj/YO24gAIhTorN1T4MHxKLDAXAXk0UVMytHMR9NaSptmo4hMrsND3I3OgALgUfsPoMPziK6hY21Se1mW1M/Nyp4DQOgQ06nHd70CSKB8KsB1d/v03K6w7zb3zHCmAqmbLcsqIgW6Y5dMKxl7vQ7SiqMUBGkPFfSV6oox8PxS44dUmqJiq3nG/qxcKQ2sra+lftW+L+Wr94TmPaDWOtloewMqwUv2FWW7pfK2gFCGfFu1xGtVbtEoVaoJjrQOsKZZhaRjSTLobpq2+dWZ12GU6tIdLwFOKPkM6DdcTxR76ohJV8O1wNX8ZK75oG6CaTcsGxvnD8jntVEqAqVKTev5xXuH57o6JJ7MY7vBtrqN9Ra7m7OhyGEcDQ9xMhvHxdmpM8gAr4NRLFbrePX8ua7Xw4eP48XNMp69XMSWfVHKukMwna5OJnF5Qtj/KBZLrJp0tlR6VpA9xvyeTuZxOj+JZ8+u44OnHwiMbTbARIDTPN9vDEmxeEoddTjEZPn07fkg1R9JPwL9CPQj8BEj0AOnfmr0I9CPwL/3I4Clzgonfxk2FV2oDCZ9/L0DnFK6lN/LD9J555YPzdzZtrjJknxZ4bKznG122SGMx2FRMa5JO5MLdlugXNTz4VsdxwAIAiy2iuh3UsHjM3CItZRZFUz+ewBOqAxsX7IKhvwfKSPeBJy6s0d37RM4lTJIpK4UKqib/J/UB40MTCeYd/ENNSYaL3clcn5TGxpeSgcBJ45VAa8OKVZRkcXSnQuaUI3CS8Ap1SFNS/Asg+ou/51FIeuhu0pZ5OQDxxFToiPVVJnfUhDQd/crCrj7jG0R7QwkX0O1MZfqDSUbEIlMG7drByDU3LCNw3fxeZyyZSqMuSkQrbSREqlEZg5jsYogoVkDqlK9VfOn5n+BVa8JnzCgQGoCtYi3Qq8rdLPSoSyK5PosMmjaKkID3QRFCSwbMJfASeOb6qaCDBwC9jcsMo26JLObHCze2upcgDpw2BBpLYWTgNNioWKOUHDCeUvh5HnBYwGuwDqUFcvY7FAiYduhY902FpuIn/yZX1R3NuVaZS8w23lc3FO8A5wIFkfQIHXPcCQQY8WgYaKvD6oFt6MnU4l5RXENEALsPH78SPlNr25vm5waVEVWSHledIETMKJyefj5b/3Wb8Zhkx3bpPhhD5mpQ50gBDA4u7IJdMhW53k5m88FlKQ0PEYUcOJ4p7NpPH7yjo6ZQcBGuFwsNJ5AEEFZ1BvAkYTLttRliPUA4LSK8XQidYeycejuJ6h4kH255l/XwuWOk7W3ek2i4rSqxADCyi/PZlmrEoAzxqhFFFSfwInrBQwfja1A4hpu1kDNQex2wMwMLVfAfvL07KzoNfG6GugucPL5WJXjzn3uPicA7pFpgJPWjsl42po9j3lh7WsIncaAwFljB3bTgMyRovOimky4I2nB/xbAl7op96MCVOpw56ylsiHWu2CjRso1lu0xvBeoQ1ubved1606nfHHe1RjjewEn6boS9uu9U5l0CZwAwSgkpSKka9xW4JC8LY6NOSNQKsDk91ReE8Ub9kgAKJ0mG+CEGk97o2Eec5V9dL1Zxmq9i+0OqDMKrWy97R3j/Gwa5/MTqSJZB7vhOK5f3cbNi+dxcXYW964exPsfPI/rxZoJJzDI1sjv3TubxnyMovEYN7fAa6umYniIyYQurQN1p5wMx/Gtb78nsDybWgF5Mp+7SyzTXJ0ggdl0xvQ67YHTnXfq/h/9CPQj8JaOQA+c3tIL0x9WPwL9CHx6I+AMJxdu7VeVwP6OC2oXFoILvu3cqKEqu0KFcHWJq8DxO8DJCoPByB+Ky3bE846OHaiSeUyVg1FdzApG8OGzq3BSjZJKkDpIila/Rh7rx1Q4yVIkO5PtEwAnKVd+z8CJsaCg7QAnKYvyzr2cIgnMEo4lc5PCCaAiXJO5I3ZzFPWhaAQYJHAa2q4xoFtVKrz8KT0pUErWKhNJVh7l9jjDqUKPKzfICoa89p3nMFTKzJEMNJdCqOlS2Oa3dMFXqX0axtaxESpXJHOdOF6u8SyDe7kECrOmgK6clAJOGRRdhRSvocDa7HfFYWn+KOD2bkaWzq2UE51Z71o+M8ky9LbNGbO6iDkF1LD6xEVgFaVWUSSQS/CCvcmXosLYbRO1AMoH0gVOAgD5nAauvuZ8z7bATte7BE6GTe6Kxe9LCabg6Q8Dp8XtrRROKD92WGfIiFFRu1XOE/8+ZJc61E3b3UoFK9YcZSntx/H1n/tFWc2UISURiTtJlsWP6wVoATih1OEMaJ9ewKmyqAR21FnLAOfs4kIQC5vPxfmlCvYnT54IzLy6eeW8mKHzl0qlp7nXUThxbQhZBmzx5z/7rd+Kw3btAGUpLScxmc0FtHxhCOp2xpVBs62ZXJrTs9M4PTvXa6rYze5fjC+v8+jJkzg9O9PcZNyWdPGjEKYrIteMEPP5vJlujEFuoPo5KhEpwVBxYEVEQSUVx15ZeU0eW87RgqVvBk62a2E/tLLGCj7buAyBsC6RhePmn4RQo5pBzcn1Ys8haB3Ayxxi/njtsP/aJurDtwIv99XvA5yYZ6h+yuZm+7T3pkRTOQdyHbF+c91KQ+U3HHfT43ymkxhP3QSAgQc4ufnDQKo8bZmyr2bnTImuDO9eVzhJKZpKsup41w0gN6dP+1sHOGViYSoa7wJnwq1RyPEF0PfYWeFbNs/XFU61V9We4oB2Z0Y5V83XE5sbz6ksNOxtwC0FfZeF3DdyBMW5+YBqTpZYd+6rr8rvA8zxXDwBKiiCzrGrbfcOvB/SCW94iPPzecynk9ij3BoM42ZziOtXN7FdLePx/fsC8B88u44FPwdwxj4mo0FcXZ7E5clUx7JeH2Kx2MqiqdDzKWvZts/T+anmwL/+3W9lVp5hHVY/AVMt8pFA04Y8OYmkjjG6/aD7oaX/ez8C/Qj0I/BWjkAPnN7Ky9IfVD8C/Qh8miNQwKniKeouqQv8zM5pSqa2IG8Lj+w85Ortjh0PWT9fFAt84NUd7gZAOXBUFq7DUQqnAllWbGShnQfGh1ZlQGFLKcVUtWXuqFf8ggOpJKpL0+/FUqccFfJUskgzcBr/WwEnFXW0pk+FE8/vG/cJ2SjaG3taxJS708o/clg5CiurFKBUzjhxODNqLMZ3FGO1jx6pKJOSjHEoGJLQCHVDhYY7ALYNt70Dm7g73xSGiRrTxkBhZmuS86UMnDLfKYFNFakFnUqR00yOjoau8m102dShaaRinuvNU9PFS6+ZOU1llSq7ZBd2ViJXY/lMq6WhUdt2nFpeRWnOlVIEGGg428Ygq1XcMR8p/ngMti3/aqvuaP9t4MQcBuwtFrctBFSh7nXix1BYuagmb0WgswOc9JxZ6ApUynq0a7J6yqpXqjeASZMRlZY6Z5KtY09o+GoZtzc3ynDCyqYOdGsrKBwwzn8r/UlnK9uDVrFc3gpIoTSKyVn8zF/+L9RZzYBPxlQVne6Y5TBvQMvs5CS2phuyCc1T4eTgfBxQDnFn7nHNT87PNO8ANufnFyq4AU6oHl7d3KSaZKCf1fxVLZrACQsOAAJVGcDp1atX8c/+2W/HVBccZYWBEyHJF+cXHmt1pnQXvwOKHnXbMwQ7J1j85ETrX/BT8xCFCHlH83j0+LGgGoMAGF3e3HaUPFbwAN4ARyi5pOVh7YzoLnaMJcBphuprkvbRnR7DtW6AU/fNoIK+X1M4jRMwsE7cbc/nwBfzWOsHeA40kKILmOHw9AJOszl7K6o4ABwKPICJ7a4lEG3YvZ45rWU5nQWhtA/cVTj5GgOSfQOAUdGtCt1UKLWWx9tQFvVnXoeC2zlujOeEsOzJRMCR56ucOM2j/a5t8JDP7UP6PsAJy+2e4G1bCksd9ibgJLWrzp2xZY+uGzK+UNhPuX6yZnaAk24IlC0MwAzdAAAgAElEQVS6mx3YjIWbY0g1ld04pTbDMpf7n6yWh73WCtlGrAF+7jXQdm2VfRMwT+fEhQPkOTcB7GpwsCdDkIxCPw/zBsB4OAB4Ru7GODzEfD6Ki7OTUHMHOXyP8WK5jWfXL2MyiPj848cBVH/+4lXs0k5HftNsMoiri5M4PSEXjID3gy11mh7HGE9YC4eYTYBn89istvGtb78bo8lISkvmLQonQJ0upYBTxFo3WZxbNnjVh4Z3t4f+7/0I9CPwdo5AD5zezuvSH1U/Av0IfIojQIYTCiffJa2OW/7w+7q9rg6rCu2qt30X2NaC9nfyrrg+wCOxH7qTjmwLziTqqqUox0rFUkoJ5ZfkV1moKGwJ3K07ue5w5aLCRY/rBXezc85TC5zSvtZUFJknUjYO2U3c1t0fzh0wTJFa+SHcaXU0SP1uScBs1dLYlJTHByYbiWwMdIfLDCdbr3x8FguQUeKTBdTZHucW8cJTBSoSOFGEyP6kDtXAOILDPRZt9z63JLKigP8HOFndVNkgTW5W2bzyrn69pEVVtqO5nZrT4AV+UuUkq1qGbTdzSOdXSri8iNXRLo+HJytbW7UBpzADVqhQ3u1jzR3+bXaryuveKOkywFjXQ5aULhBtM280xqXJyzDlsp4ocLo6GmYWjPKwMvQbOCKQkzk9FHYUe4ZE2RY8h8jnk7ZD1AWbjTtE5bXWaTdt0fOaNHMlw+VzHrcduygCUcXZalWZTZqyAiZYwFyIujudIaBD4XeZ47SK/dpd6m5evYodCieeD3sKYeEom3Y8dm2Vk4CTv7fbrxXmy3O/vLmJ06vH8dM/91et7pKKx93F1K2rMoR2uzg7P4vxdJZqHQfwo2QgMwZgo7HI+cT4Anbmpyc6p8l0Fudn5zrXx4+fSGF1/fJlrvlxnJ2eah67K2EqSEYJKmXfcc7N8+fP4p//89+JafUNoBAfT9Q97+zsXOuAKwhsUnZbZh3V/Dq/vBS4knqL8RJMsQUQ4PT4nXdiOp9bLUagOjlTuXZ1nQmLpuNiAuDBsQ32JyOH4pnwZ55fYetSONG5SzuGl1pCda1eBXg7tDsFpt4vZPMcOWB6tXbHNKl8nNvENWY9cSyo3gAKcQAajxPcHGN+Qm4Q+0MLnBzhlIo/7U1t2HV1uHOeUaf7IkCpOjXqmJ1jpBsOWoeVm5eWulRKNbY33ktoUab99+jstiReQLj5/ET7DwAUm5psrbWGRN+zW0VXedWoSXOD9ewTaJSiKdWGjQqoA5Jzpjbn6J3M4ePAp474V48BOLGu+AIO1x7vLnN+3dcVTrW/SAmV6l0ptshDYy1mh0zAMJ0KgZjkHAG2GAcdUXWULYUTN2boUEeAPPMgFU7KzUuQrjkxnijDjYYA5AHuCOQeTayUPKIymsb56UmOF/vPIJ69WsbLm9u4OD+JR/fvxYvnL+L61auIIe+TjM0+TqajuDoHpgI2WZMGTix9zc0h1/cgqARwev70Op5fX+tn5E5xvIa91fCDTDEshOSbaXRidPvdT/GTUv9S/Qj0I9CPwCcbgR44fbJx63+rH4F+BD5DIzDaL+N42Hbgj4PAXejk12tKDn/Cr3wndxMr0ODiw/Cq/XW37a6ud81dS4W0om0qO13e+c4OXWWHK0hF1oSCgxNYKffHgTnN3VtzmVQzAJ3KSpHgy23cfewVyGygUp2+AENW/jiE1blR+j3Zv/wB2OHaeec8YYYESN250ajEjo0iCYji0PAWuPHcZeXQy6jVOyqn6sB290nVL5BW9wp37gCnHPOuVdHtxev3yXCyRY1CRvkfVSxKXZPh6zw84aF/X4ErKjpkz6n5wDiU2iKtdWX3ka2rjqc0PfladyxuOWAVnMs1VbB0ttpGJVR2tAKdjdVS17dAZ5Zx1T49rUANAKh5kZk0jK9C1tN6qVPOQswQwwdW9hPOpyx1qAIqNNzzwGNTCobqTEUQNaogKyzarJcacw9y2RAdEF5qMKmHNAdRAjnE3oVsglUVhAVurHjT9cv/gDHuLpe2OvKYVqu4vXklmCSFCcAJdcMKuOTHkve0B/Jt1oITWOnoYAUJefHiOh5/8WvxEz/187Y5CgaUidFgWWqp/T5OBZymGj+pGmMQp6dnggS2/BlUMa94PIHhs5O5iuvpdK5/Czg9eaJjfP7ihSYlYOvs7FT2vlJsVFGP8oMiWiHLo1E8ffo0/u9/8X/FtPKm1clxIpvcCflSysYJQzZ1iMvsrQzSJ+eJgPGyt5q/0EVuL7sPljp16KJzFwqnxdIKp2wswH6BBUyAHUVMdZyLiI3W7yFOzk41h7l+UrGVnbgSjjoqTmx32pOUHdZQzgY4oXYBOGku5/wlo4fxqO6PhE7HkUwqgPxYCpnJhLwqW/IEnPaAIs1owxUAc7O5lREuc5ISjAh8Csh157pD6W3xSgVrhb3dcft2dk1BP8DbwXlODWyyOgzAB0tSTlgn4FsnnWq6pj2q2Fa+V+l9wjbw2tzIJiuFJccveNV536pd089Ra0u7g3P96n0kHyjgpDVTj3e2EmrNVsn5YeBktZezp7yf+f2Q73WBk5VvANmpzl2QGEipeVk3KQzLlfmEKnGxaI6B61i5ZxwrsIn33+VyFasN8G0idVsMDEBRIF1cnsZ85jXLz7abfXzw8kav+/DBVZzOpvH02bN4dbuI4STzyuIY5/NJXJ05H4p5tljuYrmiyUXCUM5jYrXoaDiJ777/gayzjP9mvdKxnQK6EqQBfAFOW5pI5E2Q8aK31H2GPor2p9KPwGd2BHrg9Jm9tP2J9SPQj8DHHYHhvhRO/pBcyKSYwl3bUJvj5AL9riKq7srysyrYKTZV9KMMyqKe4qc6AdkiZaZR6qBSqyT3sBVGLed9R7tCwxuFUEdh49LfwEyPraIgVQEZQ56djdqOSWqRLfvSvlE4NcAJhdOoZBLuNMXd9jscLk9Cd/6rrkkQIZtTAqIDMIuuXKVS4MHZicrKIbJaEzgB16Rw0gv6+kjhREHo0HC8eFY45WPTOpRRQm3HPD3HITYKgN7FZg1wwjZlS2NTMKYKiddU+HQBq1Q4pXEmWUnBElvIKoOkiuHObOrYyJJ+VTfBnBStOs4zt+yVVnW0AfHt/PRYVTB5dabqHgMjRmEGIKrirbp9kRkEcHp9ftdxuMg2fFWnvAohFxBzZ6yauykfc22s+WwbGYoXYE6J3qyGaNVqNe8beNABTu5Gl6onZQcZflnFl2Aqh9LdBwFz+XOuZ6dL3W63VmD4ZrmMxeJGGU1cc0LDAS2r1UpKKFnLsNXJloXyaRX63e1acOfF9XV87Yf+4/gzf/4vOOAalVPCXQpJ/s1x89iTszNZn1DyyGLZAU513jq/tOkAqFC2YUOazU4EdErhxLlQ1HItsMydn59pXAvOea2TrYUybigrI2v/2TOA07+IOWs3raYE7BMEDkhivCjtFaq+3Vj1leHNPCfAieIelSMFr4DTcKjwdhRcjx4/0RxSp7/1Rnk52ttYs2mRBThJOUO4P/+HnQ7glN3FsOSpi2KCOh4ntVqB2JyHWp+Hg/aNNwEnXgPACYhzLppwiPYFLI4oYgTjDijD9BNBE3XVm09iOkVB4vwhRDAGD25YYEZf7w+edM4xMhjpKpy0P1VGGxAfOxc3FcrCKr1SgVb/bgN2tN8wIfb6M3cXwx3Oe4JKixwqj4WeV3Amt5dcdx8GTr5ugLZ6jysrJWNitarth68DJ7MNr2cfa6mbCgy177SfGDjlTZq2k9z/z96bxtp63ed9/z3P++wz3IG8ImXJSRzYShu0qVGgqdHGRmIndm0nsZ20Tb70Q/PRRmG4KNAWRVDAcNIAKfqhTtLAQQo3gx27tuzI9RgnnuDZFEWJk0RSFHmHM+95LH7Ps9be+15SCmWJESm+x74iee45e7/vWutd+/3/3ud5/j4nzpF1YvVXOV1zJSksWXfqSMh1mCzk24c6AKegQ91U88vr6txKuculzwW1Id8fjcYxW7LP1pMjsmxIiS3uoBPVqj+j5/NVXF2P43o0UffFmyeH+kw5PT2L4WQW1UbT4Kwc0W83otfE4soaqsRwRHi5FVLaWyvraDRqCj9frzZx/96pLbsAp/lM32cP0OrguAFOAC9Unmk5Fgqnt3qXV/xcMQLFCHwpR6AATl/K0S/euxiBYgTeESNQWo7VpW6Xm2R5vm9y093emxypC3tb27LSQPf92UqV8pn4Xs7Ikf0tyfvd4SuJZxRcbQucQphTcO+29Xyy4fG01OHYtZTTlCxpKhR3Ycr5PQWkkg1LT41lX/vsCicBJ8BCyjbKwIkiV8BJhdybAKdkV6Mq3RZAqhhc+Ku4oRDndVermE9nKggoErM1TQWR6sSSOvwJaCTgZMiyo1hWONmiRy2EXYni/lFLnauWXUFnywxKFgdF52LGFqwMMRJ8Sp3ftARkffKfbMnY71KnglNdj9JxpxDwHDC+D3X2C8wMYHYFaipm90ieWrer0HNYyr6VTfoLFATqPFazgk7t12sqngEBFNqyYa7pbkSHQBeXAk5JKZeDWLLOYmvvSfQJJYp+HzVBqexQc8GqnEWzUybx4owxipVdJ7XU/SrDyLTwxVvy/CS4lMcn/1MWTylubDHcWeqsrOLnWPu5e53hpnVHzC/ZTKvVXF3qppNxjK+v9T2qthwajvWPgG0sOKwpClUCladTAodROs1UBI7Hk/jQf/Afx1f/if9QdkHGWiU4RbtsYPk6JHC7o45iS0BUsj62W23noWWXZrLUcQ7kMtWbDRXV2KawrHF+dKljXlE4AU64FlE4GeRlAO6OgfwO64HzFnA6P4vnPvGJaEgE6Rwb3n9weLSXNZcsdRk4AfcEyMvR7feiVkuWOuWaAbIJQJ7peG/cvrWdF65pFGQU8Tmwe1/hpK6XXNuMVSkEhoAo2Ib4Up4a7w1w4p8wKvUdSJHynxM4uWsj2VVkSWW4wPhwbShTq+FuXwoNRxVZqik0HLtiu90ItlTnu7lDHcAJkC3AouvOsDuDlzcDToY5SeapdWmLoJWp/kxxlzpIsaHc/n6gBgYpw8nqU1smAX7s21zjhpje6xnrrTZqS28dtq79cqtwsgLITRz8YeaQfTcByNZU1Hf7wMmwKSubnN/l8dhBp/2Pxj8scLJi02vD+5uBE+tAe3RSMPHvXHNS8lUNCx0o7gcU/P72My9KMZuOpdbN39foyyfpL9n8ShHD0SjmWOnKtcD2yVCibmw2a9Hvt91VLkoxvJ7E5dVI7wkMQuHEngIMnixWUam3ZDutVysx6LaiXa9EVbC3FMPhLOZATPbzEplehNi7QQT70On9Mymc1iV/XmI15Tw1V9gft8AJq6nV1+XhvTe5Mym+VYxAMQLFCLyzRqAATu+s+SiOphiBYgS+BCNQXo6VuZADiO0cy0V+0pOku/psHdLt57aLV35KbSCS7XQGPDnTySGfshXwlH6vnbyVIm6Nnd+XAjqrp/KQoJCiwFAmSrKabUPBVdw4aDbjlXwTnotddcfL9jrlOu0giit3q5soknKG007hRCGSOtVlxZEKsN2EWa2xe7qfs48ciu7284J65BJNp1YfAJxyr3ENfFI4CdzQzc9PhzNwsopIZotk0SPrJAOnqsKIVZzs2yH3gdMmhYZL4cQTZ5QuhmFZQZFtWdvCK9kXbFfZZSWpWHxIE5eZkNeBQMo2f3fXyWm7hh6xaQq8afwy8HTBpfysNKkAzq2iSeuhKlWLQMJWVZKCklXA8xS9kdquGxoxDyrEBR9Sxlcq7HPrcRXFCY7mwg+VE384Bop3wAX/DgRSmK/AkEOoZc9K6iiPLeoBh5DndZ1MSttuiDJpphBrzpfXdPZTstQpv8kA0yH0DujeiRJdyOfrGMuLsplkn1sqMHw+GcdohKUOUIlFxjlgwJvZDGutoaiAE4HhMyuceB3g02y+iK/9T/7zeOKDX+XW72k+DDgIwjaUY97JSEKJ6PB5r+d2q5M6eyV+KfjnRcLPo14BOLnYdHe3k5MTKcoATiiXgIdYbR4GTkBHCvGWxtjAqRxnZ2fx/HPPKTTc2VAoOmpxeHS8DXYGpNh2OE/5SQ7cVjc8LHWoKqt1wU6AE3sVFiQ65d24fVv/LYBLRtZ0Hg0sdEB4jp5Qa9RwVQcu04GO42LcyMyhMUBW38nGK7WhO3TpWpZ6LCvt3L1QdqlHLXXqJlaWos72OfKYfNFk+Mp1sA1JX5MDVVV4OMo4gBPrbE64vIATQeOpy2buNpo61OU9wGj8YYXTVoEp1RPr03Yvq6tSMPgbgFPeQ72ud8ApdfOUsJTxL0etgVqsmroFGphoC84qKRG6dNw6UMMKAxv2oF3eEyBX1yXHlQCtxm27LyUj3dZmbCik3Kb0Wp6Zhz8DnC2WFVFv3VLHq+gBRA7yS0HmAEGrZhNIJduo2UhKO4Cyc6tYh1J8JZs5n6gZOGWwZAUfHfR2zRE4SxROK4E0QtA9RjS56HRQGaEO5XOxFGfn1zGbMW6rOBwcRLfTiouL8zi7uIhStR6bCj8bugYOu61oVEpRLXsGhtezWKxZ+3yesa43Bp2A0vEkLs4vYz5fxoxsrmpF13jOvcrAiVBzbHW26EaUrgvg9CW4ZSzeshiBYgQ+zxEogNPnOWDFjxcjUIzAl98IlFfjiLVvvrOtzUojdzZyBhIwwKoJZ/ske4EYSepEl9UnJiLJAmYL0cMht27VndVMjCg3mHvOilSYu+DSjXgqsgBOPOUOOvkkWJCe/6en56n42La2t+LGxX6ypj2Su/FwwUABPle3I4pnih/eU3YOIJeyWZLRI73H9ve3D/ZTxkl+ki4qA+iwlU3hwBT8CSM5qNbKHVlhUiC32minwHM/9U6AJ6l9Mjzh0S9/J4CSFTtbP2Tmaj4YxhM7EKACG5UCrXmSrhwQYI6LWlkYcgg1OT2CHTsIqAyeZGdTUeySSF/7x8rPYAPbwUOf9T4D2/6dlg1znsav5PbwjIdau5MpIvFC7r7l8aGzGVlBbkS3jpq62znvCCVKv9szAFhZ3YUCRKoo7DmEf29VeZ6HrG7iuJSZovbtK1sRFx4DZ63wsyVlrOicUuEnO2e6RpSRlS1lSTWYC3bmWvlQuq4ykMst2K1EYA4c9rtJ7e5tLzQgNZgQ+NH6cCYL56prRMUjbdFHMbw8i9H1RawWqJxGts4ByGgzTlYTHar4k9a+lS4zW8WU57SI8WSi/JT/9Bu+KbrHNx0ArfN0y3vGRfZDdSUrR7fX1bGq2xWghOykNsAJMErHqQTokv0VdVKj3orFahmddsft7kvlOD4+jmarGfdPH2jtAmjIX6JIteIEpaC7i6G6EPhbLWXrufv66/HKSy8J0BoykilTj4PBod7fe0tJ6i6ue+yjur7Jw6lW9HPYfRoU+AJOPjdgl4HTLedYrVcxGo4Ea+jEpzlWaHhEs9X2ukqgXYqwcln2IdatVDqlkuGvQqfZh31FyV6b1rNgJq+Ruij6aktQSbal0BxxnbA8pChKe2dWA/HfWB9l71NulNUxgFvUkQQyKygetRogO4Xn71+j7maZ7c8ph2trhfPxuOGEQTbHVatnSKMdIoXFs2J3wGarJAJSKbuM68ifM6wXflYB7qgXE9TcWWJZYyhfrEDLTwJ8mXjPscMxqWoZB3K+tk0yyBnLIC+p5hIAttIqWXe3zQf8ueLPy6wGtjJN12OaG95bdvL8ecd+Zsno7mMnk/s0V7JQb9/TljqthXJZarRKldyjpkEnVl864qVjkH2tkj6zN6H9nWOqq/vezvZsQZXPl/Wm7KQ1cL8eiw1XC3vMKo767aiXnS13NZrFxRggFNGpRdw86sWmXIn7Z+cxmsys/hW0imjV69FvN6MhEBpSpI0m85jTHREVFXtVpRTtJh3sIq4ur5QBNV+uBRPJvGq1mlqX6ZNLx8l+uchrk3uPYZHh9OV3R1qcUTECX34jUACnL785Lc6oGIFiBD7PEcBSF5tUGG+fBFsp4fLAt+uptktRQsmCpYZAtsnl0PBdIPTOupYLw3wjjv3DN+wuBHeBqltTU7pBduGUO4lZbYB1LNmn9pQ8tmvkp90pJyJBHAOnbSKI7/mTPWKvbqNf1RuAk56iEyyd/mnglCwbaawfes6dJVb81BY6GTgBdoAoFPQZ2mgsEtRTBocCxJ0/lXOCsnUoq4Nso0pqnWTVEcRLnYh8bmk8tmWpISDKF3JaKEbGE+bedjiVQSmsXZDFkoytZdLjm2x1Unrs8lf0bskWYt64GxF3WEpd7VLxt19o7i/XbOX02CRwqYB2DmUTFayDgqEEzrqTUrvbVdcmFeflEHBCDXc9HAoAoFqYToApS0Ob1Ur5INg68gh5/ZYFIzS2KpQt4aLIWW4I53VXtHxutn7uqKKsjQAWwVuDqryuDVd5Ou/XpaDi+IEODBsqGMY6g6q8NrKVUB2+EngAotWl+toFuAMwGYMG4fbp+Nebqt6DlubrxTRefO7jcXlxGos574nlD1VWAk6yYqFmYh9gfZANA3DKQGohVQ9F33/2jd8crcFxCjbm/NdRrVd1PAJoyYrV7XSc8SRFllvIt1A4qfsiha4tTfw9e0ez0ZQCak6HO8LFAU5RipMTgFNLCicgabVaV8GdC3GpHQS8ygJOgCMBp0op7r32WrzyMsApZbpV68qJ6vZ6tq1R5GNvU2g4GU4cqwE72UuDg0PtbUCuZI5VoT6bzuPgoB/HN2/aRrhcxHg01nXUSMHJCkRHDUdXtbQvKccuweDpbKZufBTVfA/g5E6Itheb7dt2m9WHQBXBdxX3+WujLByuBRRO+WczBNx2f6R4l8LF+wBjwvizFq3soeU8+9NawInX4W3UmEE5Tt7ztp8LyZ6WFZFAItmcdN3ubMS8BiDEakdf045EenPgJL8fVrd0PUgNw4VdIjutqc56trZ6bDLA0QMTwd4EjrfCpwScklUtb88AJ4LMeX3lj3GO+LwS2s+KQx2s/1/r2UjyLQInKRtt+UWptt0vSg8DJ39O+DW3TxZS3hKAPAM/MvdQy0m1KWUdDzAc0s55OCvLwInvY4FlOuqogrW/e82LgevzpRoT1I1ALTpNEjCPnTJKUauWYtBpRrW0UhOB++fXMVpivq/GSa8Zh72WgsZfPz2NGV1EU/MFrqd2oxG9VjPqAKfSJuarRYymi5ivsdORu8XP1KMJiNxs4sHpaVwPp7Epl5X5VksqLtswfcmwf/N39E2w1iyicl0Ap8/zdq/48WIEihH4EoxAAZy+BINevGUxAsUIvLNGoLQcxmZlAOK6iO5XtgA5dDvlbCR7h1UguaNZ6jiTbgB9w5z9dy7cMmzIBcsuHyplVmDL0U2zb+itYNkV07a1+WetcKp/duCUoVMCZ7zXwwWTb+wNM7aanK0aKwMnBXIDB6Qa4ek/6qEcyp3Cw/cKk31otasDd1jF2R6zbTCwszewFhqmqdV5DlbXyxuayDK4Pd5dJpQ6lilrCiOEiZKyY1JxuoU1+7AJi4YgFaoVAAKB1oRDZ7vfrsOZ1Qaeky0/S5kiuaC1oiUXeVZk7Fjb7rf2FUOyw+1llOzg5MPvk8eQIo36P3fJo9irCsaR5eUsLWUFVSqycdBOvVoqxf37D+KFF18UlCBrB8UI3a2wb6BskVKCrJ8Ump6DrgFOvDYqBSu3sLatlXuTz8OKI5+7AIJy5x2Yzc+r7fzG2TAUhsrmSYDMqikXy0AUoIM6QlL0V1AsLJOiyaoZLGBASoAIXdsALVKlURwmeKFMoBTUDRg5HAxskVk7BJoCsNduRLtRi1/+V78Qo+GlclVQNkkxgIJpNjFwUpi4u9sBnBazuf9+sRJwAlZ8/V/4tqj1DjRFaCGACxwnxTSwBEUQY8i8SDUn+ABwqkWrRR4MkADL1tIQJ1koW81GNBudZPEiqBiFUymOjo6kMBop8Hwi2CbrHUVygt0Uz4wDwInjtcKpFHdf/4wUThS4ArjVWnQ7zoraAXWyrmayEHltO7KMMO9+r+/rsmq1mFc1iqh5DAaDOL55I9kIFzEZAW+xsPm4lWtXKUe90dqupWx3QrnGNQiM0vyRt5WsWLJtsteoe/1bA07NZl1zBnAS5FPX0D3bFOslqUiZw6wkZK5ld8P6SEC1AsM3Kuy5ZsplK3TeKnBy7wOhjS28Zm8zcDKo4f8FVMkKekThJEguKyn7mgGsfkWKQgLDG147XEPZWqht3LbVzwac8mdPtqtpP14stLdLfarr1yA0K08/X+Cko0iNBbJaSxA5fQZp5WyVp28ETt4/th5knbg6Fy5sUeUiUl5TpWTATii4mhnkjqceZzdRRa1mSMy8M8cZOOWoKx6grDelGI0nXi/KYqvGclOK5WYj9VGnVY/yehnj0SjOr0axrjRjGZW4edCJXrMaw/E07p6d6XdQiLFf18ql6LYa0QGAV1mDoX3uerqIJXY9rNDVSrSwQ8tquo679x/EhG6kUdYDESzL2AatlPNHNecjdZMUWOkBRAGc3lk3k8XRFCNQjMCbjkABnIqFUYxAMQLv+RGorIaxXrlNup4+7yk8cqhyDorOVgUpAZKtTkVUulHe3jAn3uCcpxw6a9CTn87r7xJQ2dqo8mulDCCrfawpAYBRwDsTBQtVeu00g1blpFymBGkyyDHI2imc/BQ+qwR2qirl7ySFhBQQWLSkHLKdLtsG+F1zsX0cs/W8pbI0QZSUD0Vwc+4qpA5VFKTYWfT0O0M1d03jybNUXUnJsAVkueV9miOKJgMcZxLlIPadmsuDkwsdWTDWtpphv5liuVgkpUnOv0rqKc5dodA5TJx28Cm0dqtAkuLp4Uto/z9VeKXiV0V4soIZNKUA8AT/lHWUbUdby6bnXzak9PusNgoWvifrRactexNg5eXnno2f/ZmPqGh+35NPxgDr1HojeADgoVixGsoKMAWvA2tQc6T1wJN0lDasBazvivoAACAASURBVICcwIZUOcm+lSAsYwD8yIadHMZLwPZqvdA6bTWdKZQzsgBKrOEMuABfAC0AL4WhgFMKxgcMMp+r1UIQBgVQzizjuBkHABPqCTKPgAZXFxcqUPsH/ShXmw6mRrE0n0S/247TB3fjt3/rN8PCENb6QmtgTZA81jop75LCae4OV9jpWDdas5uSgFO52UlbgTNzpNIJwzQKYNYuYMcIAKyAyqMu4KTg/nBQsxaPsvwN51qNtgpLrHf8PF9Hx0c6T1QYWNlkcU3vJeVYggX7wAnFkRROr7+2BU5SAFaqcXBwaKVKru2BP+m8rXDCArSOTrcX3Y5tgdsGBwlwcRyHh4db4MS4AZxkZ1S2F0qNlfYNzbdUft6DgMIK7l8uo6lMK8Aglk0DL6AP0GobMv4WFU46hsnEXfOAEEDspJbkdTNwwvmp80nXJnarfAwonJgt2fqkuPk8gVN6TynXUrA38yBIm4AT10s+t32lqNV8tg3KUlc2BNGXYBDwrmmwSefKbee1lL9nQqdOgHoosqdw2kFu7/X7wAk4zH7B2mCP915gfG5r279d4bR9zdxpcGtfS6Bz/8GNNuQ94KSOgbvPRV0v272IwH+rKt1BdS1VV72BkrEk1Q+Aly8eXrB3kEnG8QN5gJoObLeSSFBO3SR5mFGNqa4ph9ejDFX3v9SNsdfvCB5xLV1eXcZksoiooPSrxK2jfjSr5bgYjuLB+UVEpabOi4xutVyKfqcZ7XpNCie2zeFkEpP5WnY6v1dZsKlRQ622iHv3TwWtBDxXK9npAE4CkClfDzWVlHfYo7XtbKJyff89f/9WDEAxAsUIvPNHoABO7/w5Ko6wGIFiBN7uEZhfyHKj++BkGaBoBNYouykV/wq3zvkbusP2HaYUSymnZgecds+Jc7h4Dk3mV2UxSEqmbCUwJDEw8nv6yaaf1LvoU2h4rR7lGk8/DQEEj1IRsQNOtszloPLcTS8fszsWuTX3/pfCUbFOJYXTDji5GFGHugSr/L77T6p3cqKtKiy/OK+7clc4oI26mFFYycYAzHKmSh6XcqVmhVOCdVvlWAZ9KegbEJHBTW5x7Yn0sWgWtqeIwsnKKJ58j0ZD26SU32RLnCx1KrpTYHUCTlkNwnFL7bEfIJ4ynLbvm845F0kZMmbgZ3hpiKjXTTIqxoEn6RRWqHkMFhye7bBuQwpBOIoNFSx15fv0ur148bln4x///R+Mo8GBcnMOj4/j5u3HootKpVaLRrsdrXYn6klVgqJIhbYC1OfKMcEWpSBw+Y5KgkZWEiwMy5SVVZNiQGG9FOcq+hziDRhBgbBczZW/REh0DidXJpayjAzLaijbqhVn6iQlRwakytbReQKrWCtWsykTRmooK+A4Dtm/UvENlAI8AJqa7a7ARbNRj/l0rABhLCy/9mu/EuPhpSxLrHWg0prMJq1NK30MRq1wkm2HIHEpLcrxZ/78t8amhrXJi4z/UwYQQFJjgd3RcGkb4S+wSvZSRzkvAAQBCQU8+3VazeZW4dTp9JJNrhQnx8cOil4uE3CqJ4BnYKulKBUN79myWong4Uo5XvvMq/HqK6/IaokVlyL76PDITRdz1NwaiytKMwNP2842st212wAnrsNkCU05VQJOR4dxgqUugUnAXaVUlYqO41L+Fmul0bLSLKk3UesAfAGWrNMMe2zZXEu1AmxzgH7qapcbIqT1v2+pY/jISOK8bTm0dU5LKnURzcDJGVvO+vI+S0cxMvEMC7EzAhUp7L1/7oCTL+udjTYv2u3ng6CaLXjaR5NlkbGr1jI6SirapN7KijH9M2XTseeWZF316+k9S9j+qlGtNxJwAsYCEJMFbW8tZcurXzNvRoY6+YGJOzkyzlXl9QmvKRfQWYJ28z4MnPRSn8VSlz9/sppxXyHK2pVVes+O+LmAk4fZmzbX8qPASdlzKArpJMfDAkK0BRRRffpBCL8uRSLXovKj9CQp5TQyp1btom6aa2/F5lZWfho/h22v3+/r2mYvuLi48p6IbbXViqNeV6P54Pw8zq6u/QBIQfZA+HL02q1oSVllJeMQSzPbJYCePbFcihYd6qplhec/OLtQlzygMlOK5bnRrCeLq62pNCygyR1rQaCSa+GqCA1/u28Pi9cvRqAYgS98BArg9IWPYfEKxQgUI/AuH4H15DxiNdve5OpJqvI7UrvofAOsgiDduGcFk9RHqQjZy+jY3vSnqk7WkApFm9VOLuKy8snBq/tfftqdiwUXMRQYFPQK2a1iA6n5NVK+VLZ67b+OFUQ5sDZZ6bY2jl0BkkGUnnyvFipYHZpNcebW4AT8UiijzkhlkwoylwbJZqjAU7ea9pNkQ4O18ptcyKOmAHDkbCN1xCKkOGWpGEhgBUyF7l5miy1EJkkUTVitOBYKGgMnlCb++2zrcec0AzyeYAO9sCaNxyM9BZcCaa+QzJ2BcpyInvqn7I+dNcXWS86T9wQyMEcCaVIMuVsZsCKvowwjDbhsGaMoUmEl5ZQDfVGE5FB5wqGZ51y8ygKo4GaDF4BTt+vcnn/5kz8Zw/uvx2Q0jArf7x/E4Og4jk5O4uDoOGrNpmBTI7Whb9LRLKkJsgqn3qjHA+wdk4k6JgHJUERRkNr+5vNkHQKAAAMCQWtgU03qHBVsCdZqLFBRbS1OXucqwqWaK8dS6qaqlEXqUpUAnFVtAEI/9ZftRU/3fQysM0ATQI4CLVt3gE6CdxPg0Sa63Y4yflZS8Sziqd//3bj3+qtSPgkuzabuTDdnXdLVjiKXeaSz3VRt1VFKOCumEl//zd8Wq6rtLjmrh7Unm+3K3QnJ2sEWw3rzz9hqRoYTggysUerEJh+P1wLWx1rFXer6/cE2t+bw8CiYFwEnco+U7UQnupleV9diqSTAxbygmFgtZhqjl1/6VNx97TVdw6wj/iiXyRFChp4ErwOpsE1ugVPsAScrMaWwU+j2Wtfv0dFxHJ4c60WwsjF2KLnIcMpW0wqgs9Hctq7nmmZvdat7ry1Z6qRsSqHhymTzviHgpN8xDJbqMEGovBdwbNUqFsm5ul8yFlmRZWjpfYjvSYG2RoUClPL125RFmcJ/JtgFa5JoRsDJykLv2ymrPu3NDqpOdtJkcQKgSxWpwHBf+8r4wuq15T/uxGfFonfrNwAnrnEpjUx/UNUAf7FlSoG1JKMrgRTTcsHLrWVt+zxk/4GC93vey50q+VypCDjxEEGwKXVLVW7UI8AJ2CTonFS6yeXmz8RkoczX6Xb+sYLn5g9Ztan1+rClTp9imRTtBLe2hyYlrB8GeCy5vt00gnXhOQD6as+WDW0j+MhnUO5cx2BrH0+WbVS0GTgpF5H5FNhcCmDSNRJGdD2axHA01iGzHga9XnSaTV3nr9+/F+P5ItZYwBXcv4lGrRLdpu10zToKplWMZ/OYq7tcUqpVygJOgCc+i84uhjGes0+uAvclewd/pMOUxXMVCylBnS8lEyGg/fL1d/ndV3H4xQgUI/BeGIECOL0XZrk4x2IEihH4nCOwGp3FhsDcxHxcxPnGWgqF9JTZN+FGTmYaO/uabmKTamU/G8kqF1eFWam0++fOYicokTqf5YPNxUwu0LEfUVBSlFfrthAZOKWiJYUo5+JFxyP1R4JcyV7in94PJ9p78h3u0gQcoiihcOKGHbCAPUYdhCgHpdDidVCx2JqVwjOsuFIQjNUSOh5u9rHNzGg/P1UxAGDJRRfAgSfRnJNUKwJ0DppNhMKqIIoSglMpLue81jxK5GCkIjCrorLVLwOPDPl4fKyw65RHAyxRXg/BtHqibpWFclcEQVYq8GXXqFSlJhqNRhojK9ty23Zn1uSwbRQdvCb/zVPrrOri+zpn3pfuSQACbDx0z0tB6uQUARiAKeQuochQRlOjHr1+L+7duxvX11fOciKUuVaL1179TDzz0adiNTqXNYxuW2R9Vcg0Or4Rhyc34uTWrWi1u7LXyWJSrghiHBwcaD7qtXp0ul0FjDOuw+G1FDVaLalDVA7+5XgFPysUfrsgdWfLGMKq+1zKgcrVOms3d+1jnik7HZrtrnnSCyWrk8YzBej695Iig/lfUphhi7E1itdvAERVYAJmG9Hu9pTlxLkdHQ10HQC1Xnrx+fjo7/+ObHWAGcEWLF6ApRmAiQ52zB02O8/dbJIAabkWX/8XvjWWCTgpYyXWWrOGIg5SBzhxDEAcdT6UDbIuq9wWOAlien9Zxzp63X7Uq1jnFoJPrHXOe3Aw0LrD5sbcZEvddDpO4Nch+/xMo95Mqq2p1sZrr346Pv3KKzp3imrgDzDLEMPz5k5/wCvbuVBgMKWdXlfWSl07UpQRgO78IQDc4dFRHB4fCVyNhyONk1VnKLBsJmQNApWUvZNspBkucX3XAIV0i5OyySq6hzKcHgFOCj9/qMkC2W3sExuppoBwWn1vYmNWkLTWFOCAdePr3PuNc3bUnU4d2bToBRjEQdR9bKdu0rp+FDgJk2fQjcLJe4Ty96rO5cvSK9aI4ekjwAlolGAT/xRwksKpKkiJQm2zcsbUDjjZUvf5Ayd3BeXhgsYrgf4sD/1CgRNnxkOWHN7+8EOUtwCc1lYXZeCUQX6t7mYAzuN7GDgxzswZ+/NoPLYaWMq6nP9n5aY6+ZXLAknslQZOtuNxL9Bu1wXt16VKnF2NYjpfIrWMZqUcx4OeVHGoqz5z927w+IArGbjKldys16Lbqkdde7OViePZIhZc+NhNCX+v8HflqFercXZ+GRe8Bx+Zq5W+TyZZVri6M93KYeEbQsvpFmn1Xe3qbnF3V4xAMQLFCLzjR6AATu/4KSoOsBiBYgTe7hFYDpPCKUcQpTeUtSqF+rp9lnMTdr2FctGWrBvbJ9V7R5yeGGdLSn5Svm9TyWBIXCZ3xkuwKD+x5vdQvqAioeioNZpWLOx1a1L2VLaepMyfrPpwlrmLn2yryA6O/fFFkQGA2VrqFBpOILFhU5UMEWxe2BD09D+1qU+2QkCKwrbTk3/UGsq+ofPT3EoVKRFmGWQkeJfsDoZr7kqV29Zb6eIsEKla9CTZCgTsWhQWzJNsWFIlWGFA8ZtVUvo9CgLUFNmqk7NhVqutxSY/oUcpYYsUQeeGcBTQziRy3ghgSEBp5s5vzB1Fv9RbqGOwZc0X+nvOx8oHwJvVCxQSwDzPWdKMKagcNYbVExQrWJLaXTJ9KnrPXq8bH3vmacGROiCgVIrPvPLp+OTzz0ZpdhXlTcTVaBTYEimvWCuP3XkiOr1+HJ3cjN7BgRV2ZCUBBChk6S63WkW3141msxXTyUzfu7q60nwt6eqmzln+Oa21BT/fS+freSXIm+IVIMEZAck4DyvEnGWjayDNn4Gug6HJLAG68XPAh6xmIswbEElOFe/BC/qfXhO8FuPCuuD7WPV4D86NHCLUNxRvh4cHWsufeeWl+PVf/WXZaEsb1EvTmE9mUjLxviihpBIic0yB4gt191P3tEo1vuGbv32rcPL1ZPiGQkfKu81G4CcDJ9nmNra8YVGTs4Z8plLqdJmUKb1OV9cZ60aWOsKFa9Xo9fu69nldQCDKMIUpk3mkUcZG5PWYFU4cN23XTx/cjxdfeEFrhDEkMwmwpbJbXHgt4DBPwAlwQZc6FC9Ar9x+3vlPXDuoLFzQDw4PY3CEPW8dw+FIgBrlEKo71i0TwxwAlXxtWiW12qwFEgzPHTDOuKMuYgDJUVLXOLlNH1Y4KbdGjQa8R/DHa2wVk+lY0DDDprTEUrdL/zwHpbyiBJykjKymDneTicBgVjh5v8wKp7xvWq32ZsCpnD4b9KAiZTjZCg10cXc3/57Vn1aMeW3YImU1nECYVIz5D3CkLoWprgkpdbBIJuiffkeKtWTP5NyzHvfhz08/Vcng2/A7jdkXGThJQUXXuJ2neXcoewonbLfKjzPZ232xzlAbqvsfNl86OlpJyb6/WmGJBewlYK3PKV7D8B71aB3rOcpifbgyAwZdwDrUXKxbgH6JhwtR0bjXSuvodprqGDddl+LB5ThYmuX1Kg6atTjstnRtXl2P4t7ZWWz4vAKYo2hcLqKDxbndiCqfnRXW9jpGM+xwrOWqrkVUTHTBq5XLcf/BeVxP5zHFzbdeRbteVoZTtpGrq+tq48Bw9t+kcmK91a8L4PR23x8Wr1+MQDECX/gIFMDpCx/D4hWKEShG4F0+AqvheazJMFG7rV2skQJEU0GclTa2X+3Z3ZJSRlka8qn4Vj9nc/hmO4WiJuvYVjGgXAsXqAYtLga2tq0UYJ5zTKQCUkcl56KgMnLBjfInBcEm8LG1kSQVjEBMen8HdEhWsfflwpnzlS1MBbdDw1HaoG6ieFRQeuoONJ9PBKZGw2F85tVXZcPqdrtxcXahgoZjpajUF8qTZCN0oO/OQsgoUGRLuVWtboN/OQ7G3XYrQ5lcbKr9PBkxFNHtlp/8p456HK8sFljdUE4APwR8KnoKTTHtVuhux66gbrWUp5vWrnW25i6FwZBPI8vNfB7Xw6FAFoDE8ItgWXdis93P9jMUN5wX42gLjLtdZWhiMDOPBkqY1O2OhcNr5myqo+NjPUnnq0bnolYzTm6exN27r8UzH/1o9DrtoPD41AsvxssvPh/L8YXmjlbfVr10ZONo93px67E7Urf0+gfR7naj0e4YZKXOVAARnrBj45PlJwEGxnk4uo7heKQ1IjWSlBZ09VpoXqQ4SKqv2RTrJMowK9UUBq61ZBtiztjhnDkn0s6BFgCl4ZCsFEJzW1Y2qOud7W3AD6AP48gaymHsXD3kH+UsLq4JFZTrkmANChvyuoA3N06OYzK+jl/5178Ur7/6UjToVjedGIbKAmnYtJQFFEvdRBAD0MPrk2H2Z7/lL8a67oLQtXQCTsneyXnSfU1Kn5ytE1g+DZyEiFL+jmCj2rmXZeEpbRirpZRmDhqvRr9/oAKbN/P5O68o7zPmKBSpLf28rZwzqScuz8/imWc+JkUGgKLd6UYH6CU7mRU7ADZUXkAbQxzvD91+P5pNZyyh9uNtMnCi0Ac4HRwdCggMhzReWOl9UGmxLnTt1ur6kzO5rOTECjsXRNM4qFsiqjK/v0LDa3sZTmXCnD3fXFuotbTe0s+r5X1pLeWhFIZZ9ZkUp84QMixjr0TFJMWSwJ/XMr83nU21tyFEQUGEfRKVmHLFkt0rQ66sqmOssooPRZL2XY2rATR7mrKrKuwzPr/srXsIOClLz0BEDzU27hBqTVlZAfjkN0kxK/BiaJJtp/l183r0qkxq3L0oJ+CWQvyBp5yX8rqclwZM3YWYv4mlDtiVPg+zstYfXW+01Hm+M2DeKcO2lj8pt9Kn5CZbyx8BTlLSYbO0Kslrb2X1p+bfSkfZmWkwoeve48j1MUG1STdOKWlzRp/3IX6f0b1i3SI84oFKpa77gE6jHC1CyUvlOB/N4nKyjFVUol7exI1eW0AIldlrdx/ElHw3AHoNgGXVkbrbNWsCTmQ4zRfrGNOhTqrdipSphJE3a+6u+eD0PCaCUs4S7DTcHEQjy4MAxoHPkBQYTrsE/p37kPp1keH0Lr/9LA6/GIH3xAgUwOk9Mc3FSRYjUIzA5xqBxeg8Vgtn42Sr1Q4bpUeuuWuPy65t0ZAhQ87f2T6g5ebTHdP3gFOyFyTLB9DDGUfYOAxhfAPvUiF3JaPAlhqgTHYF0Knh7k6pWJNdD6WMLHDOkAEE8aWCJ+Wb8PoCBfmGW+/l3CFZDwTNUB8QlOzOXLweRZffvyzQ8cILz8W9e6/HfIqFpiqbTqPZlJJGWSnllJVC8adwa99ko37gi/dTJyapalAzVKUgkSKmXlf3OHcHDBUMvLcUT2tyR8oKjOUceR3GitwbahJUGtgt2u1mUj40Uht6W99Q3czXHhfek3GlaOG1ABaCY6gyAFWMw2yuIhGIZmBCLggd2FZxfX2tMeI1M4TptNoqWrOdiOKQ+cprxHY7F9wK3E5KiKziyDYRxpmCPAOVVtMWuEarqRyX/qAnG9zv/+5vx6svvRTddkuB4Z984blYTkcKyeY4KM4IDJdSarWOGzdvR687iP7BYQwGR8oduXX7thVOaS2iLLFNLNwRK4W6A2BOzx7onLMlTt2yEgCRwkd2ybkKdfJRxBlTdhPnThGVu5NJBYcNrsnaaST1iVVgqMt4PcPGDFcMZFOWs95XNsWl4QQZTtlyx/u4C1hEp92JTq9nFc5oFI/duinlyO/9zm/GU7/3W+o0NZ9NYoWSSaDVYInzBcKgVgM48T3NyaYU3/itfznW1aauOWML1mBW/zjohXOiCBZQStAZmx2WOnc/s100t7IHmqBqAIQwV3SHYw64vshwyiow1iHwZzwZJaWY1THYxHrdrsaP8+D6B8ycnz2Ij3/sGc0xa5GOhjqGBMoVlL9ycHoGOrAPXvOgfxSNRssd+BJYU87TJmI2W8TJya3oDwax2vh6cI5XQ/vEcun5FRxAQQQsklzI1zzHyNxL9VSmKEddRmD3JtmFlIznc2TelV8DiOHaRenIXmU1JWAPwDMcDa0cSnY6zkFrCOCQVJPaH5PPl1NC3ZSznWbKkDJs0u9KXeW8sdzBMW/P6RnBVmWV0U5m+YKTgkKGIDsrav7sSCHs4i45B8+h1uyZ+ozZZjiVo1Q1uFOw9YJrzDDSxNPB9fqkSWqi/N9Sv2XZkICFP1/4rHDnNpxi7sZpS50/r/y/OTTcbduEoMQis1J216SU9+X6y1lzzLFUdSlM3+qivYypnQ98C6zU+XRP4cSayXDee6VzvOpY6uo74OQsOZSvzKX3V2y0gvw02WCc9NmeoKWUVzXtIcPRRLmE+vwuVSPW8+gQ5l2vxmKxibPhNCYr5yYBkY67taiX6W65jldevRubSiMWAEFlSq2iWSvr5+oomACj9XpM56sYjWfJ3m4VFmuSXDk+T07PzmO+XCtYvF6tRAc7Hp95Jk6+3mTB9sMe5kD55YDqAjgVN7fFCBQj8C4YgQI4vQsmqTjEYgSKEXh7R2A2OovVPAEnFRsJ+UgFlG/mKRL5TweXAmG2T13pKJTVSbrpT09sAUG0fE4WrJxlIatBeiKbz0w32uRK7KunUgHh3/Nr5nBs8iZy8Dg32OPJOC5oz5zsRdzoqgDU02A/mcba5UIFhVRDRaHtCFb7oJ7hZp7sGo5vMp7qSa4gV7kUL3/qxfjRH/mncXV5KqtAt9uPxx57Mh57/I6ygTj+rIKi6KOd/GQy1jkBQXBRqICg0KuRgWG7WavdUoGAQoHikeLbwGWjwl3WtQQoZClShyJb7mgBXt7of2M6m8SmvFH+BQUV53gwGKiopBsWxf90MVcBLaVWDoZPNkbZ29RhrCpoxlRMxuOtygqQwfFj1eCfFKLOO5oZkCiny5YcIBuKL8AQVqsMmCh6lgtnN1GcA68ojDJUyzY9usWh7AF4dAj6bjSkBsKC1Om14+aNkxiPh/GLP/ezQQOsT7/0yfjYU38QhwcAJgqzZSwIf18b9ABKAB6Dw5NoNroxODyKTm8QnX5fUAYNAcom1DQKPBcochAuxzSbTfSaw+uhO4ylrB2H4RuEsj4vL69VnCrLKIG9bHVrt9uae8LanaNipQpKMUGxxSwpxphDAyTURkwEr2+bnmEYv5vzXVR6pewmXp81T3A4WVaox7DVtTttrSkg7tHhQbz6yqfiF3/uI7GaT6QmWUm9hjXSaiqKeqx2KJ9QS2D3mk3nus6/6du+M1aVZlJOlAxVU9YY8GUHnAi7RjHp7pbMd7NJlzorKgwHDFJYszkkGPWCgROgoxLHxyf6GduIKK4rMRoPBfYAVNkGRlctZzJZmYja4vTBvXj248+q8OW6QtEGuBRwUpYZwGlpuIpqjIkoA61LcXh4EvVqw4CX16uw/7nT4HQyj5u37kQP4LRaxtX1lc7La82WMSABINCh4O5w5m5wBs5c29ipcpYYWToOWUehCHgxlOY8BYYTmJHFV84ph4jznhwDKjbHeSVb7d6+m2Gl1JUKcbelrUYWV8mB4wJewb7CHDq8nvch2Fl5bSkrjIo/Q+QMnvITiAw8cpabLXXunMbC3bdMS0km/mMln3bp3BF1i348jjSJAKzyJSVfUn5mQpPH5mHglLuQ7rLv7NxzvpQaLOha3QGnhNq22EnzmFSbOspk9c5q3Pz5JaVcUtcKPskSa3XqFrYl4JTttD73hMZSN8F9Rx2vx5xkBRn7Nz9fo0tdUrgxV+Q4KfsPu3kC+uzR7EFAYQMnstR4AGIvKT9PdzgaC6DelZqT63iziU4DlR7X2DSG07VsddjmBv1W9Br8zCKm00W8/Or9KNfbsSxVnfe0XkanTmA4tjm6H6IMrsZ4uozJdOHMPQXc+5j4HLsejuJMHeqwhE6jWa9Hr+OmBx56f54spHDi/FPoO5cpGq0COL29N4fFqxcjUIzAF2UECuD0RRnG4kWKEShG4N08ArPhaayX06QOSra6ZMGSnD91OMv5G75P9o14un/dFhLq4JOejgvuJKXH7umvnp1v7W0UVLJuYZdJqqT9sdzPd0rPnFW4cKONKojin8KNogtoQ16N8pFSSDnFIvk7ZPNQeDvTqBKDw+NUaLiNOaCIgpduT/VGzVBlmqCPrFbL+Ef/8O/Hqy9/KpoNyNsy2p1+HByeSC1z8/bj0e70ZMtoYodKT7tlicD6xg39yk+egVBADGX1LOYqSG2PcGiwCjM6eCUoIYuK1Fq2mimnJtlplO2xJKiVTCue/rrLXs6IwiaHLQiLk8aYjIxOW3AFSMBTbitarEhAeZEtOYJOSZFlP5gf/hNELcCUiq/xaGQIojlExRRSkWRVVIZrFF6cK4olWUFk2wlZySg2WCMAKufwLOP8/DwATxsdWylanY4sUfWm1TC3bpzEb/76r8ULz3087r32WnzimafjoNuOOmBiTecpn5vzmTbRbnVjMDgxtOr0oj84iaMbNwUaARK9Xt9B7lILVHVMVjyV48CigAAAIABJREFUlY8DjOGYJ+NJ6jrnOZUyDtBT47jJcvJ75jB05ho4pO+ldYH9K3f02+WboWjj/VBauBOdrjNdb+50xzrVa0m1UrZSo1rzMRHqi2KKluIKEF/FYrGMJtZBxq7djulkrCyn9XwSP/UTPx4Xp/cEFZazSSwJjV7RFQv1lAOoGT91r0PNNgN+lePPf/t3SeGka1e2JCs3dqaojaAXY+ocOJZeRWuQbCeKSAfiO29G2V8Cq1grUfgYOEmdUiqrG5wVaCiZVhoXriG1sU+ZQ+wqAKdsMwOicV6vv/aZ+NSLn9KY1pv16B/0VehmtQjgBzgAHAacyVIarM1SHB/flHpQShpYESHrdPZTePkibt26E/3DgeaDEHvOJ1torYIrCzhJuanivxprrjnldBlOGTB4XRg4WUljdY9tbbzOEuBkT6bUZAJ8yXYmddtyIQXb1gWr3/M+K+ghhUw6vxTW7oBzW5fU/THZG1GYAcd4LdnCKknhlLcAqXl2nS+9XwN1AI/OOMvKvhwa/laBUwZSglBJVauHDbWalWIChL7mBIwSoXlLwEnXEuuNOcSaSU6W119WOP3bgNN+GPv+55QeAKQ9VPvo0oBlO/b6HDUMtE4nXy3Whm1SxuA+cGJNCDh7C9D1LzUh2XMJEHF9c/x6iFJ3+Dv7DsohqW3Zy8jPIlMrAaf8ffa30WRu5ViaN+Bit92M0modV8NJzFahP+SQHR20pW4qb+ZxdT2O1+5fRKnWinWpJrDFftNt1WSJq5TIcXPuIe8xnS3cFCOpm9grGfOLq+u4uLrSPjVfEhhek8KJc9S1kALsWZMFcHo332UWx16MwHt7BArg9N6e/+LsixEoRiAiLu6+HPMpioH9212rcTJUcC7HRioAl0R+yq0AbH4ujaQzNXw7bTWR5fF8m6e1Oc9H3aCS5SK/tm1eLqRdSDpcV8WXrBkGIDkbhK5eFB+8mTM5sLO54xOZQ/npsIJW0xNTtU6nbTlPcrsdtWlH4cJ7onygMDqgKCV3ZbGK0/sPVNyhnvnZj/y0nv6Ors5ivZxHo92Ng6MbAk69wZEUTwYihkkuimz1o3gnjJrzljqoUlEhf3F56W5nZMSkp/uM0Xw8kTolB3KTaaMuVlJO7LrJWalgCxxPvt3hzYUZiinOC/iDisIZThUpTTh3nobT6U4FTwotp5BUcZPDwLEnbRwWnp+go1hywW67IBMJOMM65QwZQJqPFeDFeTjLxR3VGq2WfofjyE/vcyg0qijWQbafLWazuLq8lOUIxRYrr9mm01g3Bgd9KXM+/BM/Hq986pPxwrOfiGp5E4eDnkAG8ETrCZsVUK7Zim7nIKrVZtSbrbhx806Uq0CIAwFJXl/AVFkuHmPOJ7f7BjoxloyrVCVLr08de7LOocKgeKK+ZL4MvFz8S3kGiNC1s0rWMl9nVjKVFIjOMVNw6XWCeUXR5vl0N6lsWasYyG1ym3gr9fh5h8e7+GRNomKwAmgdnXYz2o1a/Jt/9fPx8aefEjxF4YgiSuqbDdBsKpuZwsOBaLJPUtxGfPNf+q5Y15oOd+da3YPPhprkTTVkGRNwYsmWK7J3Yoe1XRawh43H4fEARKu61m8ATlxfgGNxGKlEDEjcOc0whjEmr0pFv4Lplwol/tQnX4y7r9/V+/Eag6MDHQvXh0CeMs5msUpdGgU8OKZ1KW7eeExQQtBEtjC+vzQ4nszj1u33Rf/oUON0PbzWvG2BE5Y69pQElSScSl0J2QuwmbH+lXedOhoSrkxejZQ0Uo0ZUACdgA9SJaJkU9GuUB7p3QBOnMNoPLKaKo2H4Ii6H6JwseqO11M2HNZZuvZxDa7WgqvaW6Vwcr6Vuy0axrgRQUJLyd5FRpg7/fn7OWA8Q7+saBVQfYsKJ+8/qTGFHl7oyUFUauwhVT2UkM05d2hMnzufD3ACHMsGDLBavXXgRDB2zmt69LOSdSPlVfoMZT8EDL6ZwslDls17bgiRrXr7n8B5/8mZVwb07vi3A07OkEMRBMTZfibP5torsFhLnbbCrmmFU86rwrot5ZHsu2U1DWjJ2tqQ4u96NIk5weSbUnQ6neh3m1IuxWoRZxeXcX41jk2lxZMQB55vltFr16Jdw0Lu/Y5r/3o0FUzlM9jAqaxjZY09ODuTyom/Z+bpatdpoko2cMoqp0LhVNyqFiNQjMC7eQQK4PRunr3i2IsRKEbgizICd196NqajK92sctNMMUwBp8JhT9kiub5yichWIU+Gws7t7W3jyLkcyQaROiK5IHTwrlpppyf1gCF+36G/DghVEah23dysU5C6+JLygSJd3hQUFP57ZSspRHguVQXFMaCJTCIrU6Y6PrJgHHxOZs1MeR0ABpQUFIWoP1DQNJp1QRtAFIX7aDiKZ57+aPzcRz4Sl6f34qDdjMV0FKPri6jWmtEdHMXg6NgB1J1edHsDda7yOZUScHGmkNp6p8rLIb6bOD09dVAwxT6hwzVb0+aTibpdTaYT2crIAmF+sMcBZTgX5gp1FvYklEt6glx1xzNgnIJrE6QT6EjZUiicgC/MISoUfk8wK9l2PAcbjROB4xQ3ymKpYmmy2ijnxFjBQEFYjXmCJsozUgizrTsEkqPosY3OXdtk86Mb3GwqdQ4qNd7n8uoqOu22crFYBwAVfmE0GcdsvlAmCUVLt9uJbqcdvXY7fuPXfiX+zS/9Ujzz9FPKDjk8xELWivFkaEVI3UHzm005GnW67Fnhdnh8W+2+DwgSP+inTlrOnWKsDDgJUQY60U3PVkDmkHWs4hjXqXKwXAzmc2Muc4C1MsKS3SWHRyvvBACZM8OU67OU2orLwwHhqJdyp8GybKP5Wsvzpq50tbqyo7KNSXkuQKuqc5U4d2xaVo/VZA8d9Dvxyec/IYhKblMZ6ER4NjBRljornJQ5lToNCiJuyvEt3/FXotRoyx7G3NqD672gBNwjr0oAqalrwCot1kBbAFpWudRxkfFj7QKcKHRRiKFwopMcII1x7vcOFIzPPKidO8H+c2yNWonO4KnWpJRTN0X2sQXd7ErxiWeeiYvzc11XrNHDo0NnSmXlGK81A7bNdd1pHiuA003cAkjSxl1KFSROSYW43sRksojbhNAfHkk1lmFPDop3kPMOQAnIJOA0Yy9IYNDXmpWBWAl5XyEXYG4ZQLRTOMncLOBEhlOCQSmwHcsn+4LD4q2uysDJwNJ7aF7PUspU3NQA2yT7jG13ZMWxrvl9B2yTRbS11GmHtoXTW3GiTQk4scPmHKNHgZOthqlTg+bgYUsdcIs1lN4hfab4cwHgJEifFD++RtPnRfrMcPMIv2bS3qb3sB3bx4qNmj3M0AoHqKC3bH+2Xm8zn0Tp0jlmS2T6jNv/4M37XFYx8j6AWnc3tbrMmWF7yqb8macPPg7Tx/7mwCn9foLawEp3/DSs5p+sbzcjsHUc+y1AETWfshCl6sKC7bkE4o1khwY4pS6di7n2Xn6P9TCZsh+gBKNDZkcwCsRIvtv90/MYz5axoctisscyetjpmnwGkeOGrXe11vsAUgFOAp1cFzRUKJXi7v3TGHMcc1txm2QQNrFOs996jXGfQH6T7KYgyAyxUeBdFV3qvig3gcWLFCNQjMDbOgIFcHpbh7d48WIEihF4N4zA5d2XYza+3oaNYkvj5hdIwI2zgqLVdccRwagBuKnlxpT8IRfgVoRIVaSCxTe2UhOpu06y4OVQ7/UuYDWrl7bwSOG1hhVSLiUbgtQmZaw5FKa208kOVa0JXEgZk7rCUZCjyuF3J/xcw2oLQajJRIoNjlFhwgIp6zg6PpIKhO5U2O+aCgzGrjSM7/9f/2ac33s9nrh9I5aToRROBK6uS5XoHgzi8TtPRrvbi25/oOK+nkKTqQYGBwdujZ7eXy3PKT5ku3IHObq6KYNFAotNzMZjAxA6oQETyMlShlXFY0/xihIqFQxWPpH5VNP48PrcqFOY6O9S9oWlZ87QAj7oqTPKgRSG7bwVK8zIWtqqfGTjcSCtbBqpYAb6Se2jitoKJwoK3kTFP3lI84XWUrvldtq2mdDGnuwqK9E4Dn6ep+7AQnWME2DDNhUqgMbTmQKllQFSq0a70VBm06svvxT/4kf+efzOb/1mtMkQ6TQVLE5hhBpL2UAau3rUa0CQcvR6g2h3B7LXocRh7WGFnC0WCqkWvMx5ZgCgtgEm600QDYBJ9o2UXLbLUPxR6HFeGd7m7mB5HwAQslZ5LcYkF8ACT6ihBCQdtmy4YkUC85jD2AV6mdtktWT9K0Q82fYYX/6O4s02HPvBOK6Dfl+BwJ1WI6bDy/jwj/+Yco7qKMJQNS2ATBSaM68vzgmlE53q5ijbIr7pL35HNPoD29xUw+9suDAEZTLRMQ6lFeoKN2mUlZK1r1D1rfrDmTxSwjUbymrh9+kmuE75asBfFGhkcnGuIBmOycWnlTsUzagwZOdCzQH8ilV84uPPxNXlldYT43J4fJiaUxreMHGAtTXXoTr/baJcIx9rHbdv3dF7qFBmWioAIa7XkKXu5s3Ho394qOuWOc0AlzlD/cY5oj7SvsMLcD0TiJ8stQKaUn8BxudalxToKDtsqbOyUzk2KRNMAFUQ0sAJoZPsn2NUIg7T1rpIwJs5kFpEFtZkz0zB2bJhVetSWrLHo+KydS/Bf64ZCVb3MYg3EOdf2aKXTGFSOMm6laCSQHQ6Vn4qfwb4WkjH6H9zMtnWvp0UTt5S9HCgmhoyAMD5ehg45UyqXefP/B723KU/yqDiM8UKJwGnZXo4kvK1vCJyttJGXew0Rzrk8hYMPQqcsnLXnyWsQR4A7FS5gkpJnZqI2DZEPNv0Hr1X2CmcdsDJIfBWzqLSU9OGjSE514bsntOpMtcEWQWh2J19Ispb43cD5dFY4duoeaWoK220J5G5NpQqCXXjMpr1WvS6HXV95GXYo1+//4BfjBV7VIm9MKJWiug2KtGq+z6BJhool0aTiT9rk7WTcZH9eLWOew9OlQeFghW9XrOBpY5MKXen0zXB3iblm3sWCjhZl1sAp3fDDWZxjMUIFCMQBXAqFkExAsUIvOdHYHF9KuDkuqIkVRD5SDxJpVBBPcFNrCxi5Yrk9oACbvzUnU3qEd/026riIG5FAiflTbZyUMCq+EmtngEH/GwuUvg5IJeKMf59QbirCwnZPrB3qf15Ja6uLl2cc1MtqGVlVFdKJYcau/Oaf5/ii2MajcepK4/vw7kV1411ux3d7oEsSEfHx3FwcCjwUG814qd+7EfjB/+Pvxtf/Uc/GAftRtQr5bgeDuP0/EJZMneeeH90+4dRb5GZ1FG2i57wqosY1oZ6NDsdgS+6nzEuWPmcnUJhD9ibqrK5f/delABMygVyRzqNScoFIl+q2XL2ymRCdzurESikUGjxByUAxSdqJsCR8n8AEQlYyXaljCDsTG2BBcZP9rdKWQUoBQEqMILBXZjP4/DwUHAMmAck4O8ZZxQaqFBQtThQ3Go41st4OLJqTi3ZHXIMROALGxU/T/HLmsrKnqzI4FhaCdbxvtdDlE4zjR0Fxwlt6WfT+Kf/zw/HL/38L0RpNYseoeI3T2K1dmt627ZoJ96MZp2Od6yJarS7/ZTn1HE4eKupuWfdMXcEtWe41u51o9vrCWroeJNygfMGaHj83LUuF5b8k/NjTQOLfJ5Y5QymGIdOp4VmwB0EU6A8YEjqKIowwrJToeY63XleAEJb72qaJ36WAjVbUrmesKZQ8KMOUNvzKMWNGzei22pFab2MfqcZP/PTH46n/uD3o1WNWMyAf4tYom5St0G/pi1/XqOL+Sr+zDd/S5zcuWMYQrPBlDuGgsOWMK7RtoFTgsUKZW+2HVItgAbotN2Ra6/VNvRbAIuUx3Qg4ITSrN1qa+w5NsYCpQbFsBSXAk62ZwK/AT1SsLC/rJfx8Y9/LIZX17aPtZrKcMrCmpzjhG1zhc1Migrm3CHfN288riJX0JMtpIz6xxam2XSp0HDsmFdDzz/H5o5xtgkaOFmpJzUO2VzlUsymY10/UproC+A0k+qEucrKIURVwBbOD8WUuudtNlEnVwwYFestfLi6vBDAkPXNGjK9ntRutep2XVokYnmNmwNUBbQFcpSRZasz484GJDvc9hMywxurUFMsUQJO/DqWa3fO01np/W2RZv/Y5jN5Ie8sevovd1Bz0znDJ+lRk/K12mrbDviFAieOA0td6ja3SdZHz4+vLb4yHNMMZeCkbLVHAZznZB842dZpMM7+l7vT5X1ha2FOiiepqx6xs/O2bwqcCCKvGWQpVFy2d5oPpGtd+U3OY8S+6gcOjCXzutYebKXqOq5GIz0cQXXIAw0Cv2s8BFisYoy6iQcGy3kcSt3kcPlNVOLiahj3z8+iTEYb0Be7Nna4Sil6UjilcPB6Q68zRj2XFJecO59pUupOZ3Hv/qmg1ELrvhTtZjW6HfZMlE1eycAzuKAwZA6eTw+/Spevv+fv34oBKEagGIF3/ggUwOmdP0fFERYjUIzA2zwC4/O7US3ZxsNNLlkxWdGUi+Dczl0KGBXQzqvIKh1nqpSkvuHfKXLadGZT7ogtRxQLygzau7nORRrZQn46O4vhcKhCCYuMbQJI6unGs1NFcedJThOFQYYnukmVEqsSHUBLUn30+gf6fWxzCmKmIG63Ui7N3IVazj4p1QWdbty+FbcIAlemTileefmT8T/+998b1c0i3v/Yreh3WnF2+kDHy41yqVyLJz7wwajU6Qx3FK3U+YzCoN/rya6HGopCAAgEuHCIrwsxxoTzlm2rWov5ZKwOcdzkM6bj8SQFj3sMKGSADoR/8zSa11GoMe3gaz5/5bAos8U5QoJezWacnZ+nkOZWKlhswzPAcMGs7CgKKQGipoong6RKdLtdHTPnwOup4FInNfI/WrInUZkx1oAZ7E9Ashn2RqlwOJaGu4a1O/q+1C3qwmZYSZGP8oT31xNxLIAUKbN5nJ6d2nIUEQe9TnRazfi5n/n/4kf/+T+LzXwWODFv3b4ZzSav34zhmM5yhlqoa8jaarW6soKUK3VldrW7XQEPFG7YswAPApRpjbd7dDdrS33F2rZSia5vZa0j5grlnMPfl3sWOkObrFZy4c0fRsy5N2QDUYDxpbDfpC6kuKoCZpJlVN2u0l6Q143AVLb0UUzmfCKBibLWBwUbgI3jODo8jJs3bsRqMYteox6//7u/Hb/4Cz8b1VjFKnWpw44GcCJ83vljQCdA1EL2mK/7s98YH/yar9H1pUwYwE9SIlqh4zVuwOtwZIiNIZQticpGIhuI7JiNw87Jm0HhxJ7S6x1YJaTsp47W3HLjVvbAV2VjldxZi8RlFITu1ubrg6t8vZrHMx97WrZYfrY/6GsPELhJI2mV4FT5NQAnfZ/ObNVGHB/d1Guz55VFf8hYYkzI7lorNLw7OFBgONeLwHLqHgZzQUWIVdC5ZmXBI7Qm5GMJOGX716aktSTwDW1iDlHyYZ2SqpAmCUklSmZT6sCJIoXcNor9s/Mzw50tcKoIoLwZcKKTJWtMOToo85Id0+9vdaq61BEI/4jNK2l9tgHkRkf+H+2sCgxPFusEvIBWnw04ad+SqywBp7xe9oET+1KrLdgArOXYdS2nzoiatawie+izck/dlHKxpPwExqffRU6WrYd/WODEW7IetS9j+xMMpQOgs9tk2ePaTfZD2/uSlS9lZVl/ZMsdf8/+w7Vn2+6ewilnOFV5H+8t7BH6DGSf0OfvzBZ2MsKkOHTHQ3eXdf4TSs5rMuEqZGPV9LmDXZymF1eEfANuAbyldZz0O+oEyrWw2lTiwdlVXNIlkrWuhx30SN1Eq1YRcKoj5kOVVm/EcDyLmeyt/ixgHNShrlJVdtOD03NdS6uNu0222LObHjfnvxmCYjcFYwq+ajxZ95uIAji9zXeHxcsXI1CMwBdjBArg9MUYxeI1ihEoRuBdPQKj07sqbrhp5YaVGzq3996oyKSY4mlnLiwkaOeGVp2j3J6dQiADnvzf2FQqa2fTbNUEKdQ3FwnZJpZDYHkfqafWHAOgwyqGHMGhrlKrdbSbLQcMyzrjrnWyOikg2vk5ypVKWRe8AGoTvoAbytQRZFqlFsw8BUbBhZ2rFbVmIw6PT+L41g39PBa6D//4j8SHf+xH4ivffydqpU2Mr68CdYS0BqVyHJ7cjOMbt2K5jnj8zvukuvCT3WrUgHkABLrwtF1AGxLZdoN6A+CCLYZCcHhxrkI5B6fLwqLuYYw1aicDJ77Iv0BtRJcoW+8s6iKzRiqrZPsijyarwSiG89NvzU0Kx5YKSu2rK1JrYUcEFLhbFUoJgqxt46FwATrx8yhTWtguyOagaEoF4GQ00vlTQCtc+fpaBREqHtYY7wN0yio2wUZsQKwtyx30fwJU20yQcQyvr+XTIpy2Xa/H888+G//X3/vBuP+ZV6Pbbcdjj92ORgN1B8U8lg7nVW1WdCFEndWJerMTh0dHUpiQdQKM4I/UcbW6oAlKP4BSrdWQTYxQbyAORR7zK/vKYhHD4bWySKT0S4BVFqcUyE6hxTgzhlbioQADpM6jXve8cJ1ozQImraUQiJIqLR8HmVu1mtdLKmw5DnV5ms8Fbpw9hRSA8G7AKnPm8SSz7PbNm4GpplmrxPXFWfyzf/LDMbm+jBBMAeYAmKb+d7Kl5lZNMPeXl8P4U1/3dfGn/vSftpopdRAEOLGmpPAiu6zDnPo41MVvU3JnRJRWNBNICifmnYISxZ6uXdlAgc0EgBs4NRothdznLodAa0GNrJIp0R0OtV09rXXvCWRTfezpp5QRxvvfuHkjag0seam4x66DfVCWQXepE0zfkCnVUUdDimwBjhpzgjKT/YzuYRuFhmO/zcBJnfmYmwUKF18j6liZLGYl5jjlS3G9CkQoQH4Ts/lSoE68hzUia6qBPvCKvc52IjpSEja+kqKI6wQwcT28EnDKwIKCfHud7lnq7K4F6ho48d7zKXuY86tQ9SlPKCn4bK5941eOYsrASWBWHeRsEdY65jOCrKV0HT+qcMoWP2OhDJyMVGWzA65IqFWNCmB7vXHguUDaHxI48fBiSZdH1qQzmh4FTltLHXsYB/MWFE7OPvR1rew1ZRYmcMIDhQScNE7bWKgEmBJI1r4ge7r3ivyabw6crJRczFHQet1xHnxWW53szD11vNygugQ42e7MZ4cs3NOpFJ5Ss8UmDjut4FP+YjSL2cqq2kGnEQfNWpSlWisHzxLunl3GdL2EKknhpFD32EQXWESX1wqfFQDPSlyPZ84XRJWlDrFeE/z72flFXFxex2qF8jWrGRvRrLnbKtMDb2PNAqLZN6RozKGPhaXuXX3fWRx8MQLvpREogNN7abaLcy1GoBiBNx2B8dnd4Nm74dFSBQw33RSIuaU94aKySnAjSHGAgiIVv1Y1uQhE5ZFvlFfYTChkVv6+OvekTnSAk/EYq5WVJBSbAIGtQiFBD26UFcRLFtOYzIm1bCq1qjN+clAy/54Lbr6nbmcV26SyFSerGigEuevHtqOsHrUwp6isRWyqUaIVeq0avYNBHBwdxsFgEPV6Je699mr873/nb8fw8ixu3zyJxWQY0+trwTisCRRp/cFh3Lr1WByf3JQqp9Pp2ZpVb0iFoQJSGTUHgkSAsl63pwIgQzkyOibDa7V+V7EMUFPOylSFgyGb1Qd2MyUwo/kJ3dADSTiHXOT56bKLkAwTlcdUqWwzuhSInVq783MtAtXVWYwi2p2tBI5U8KN8skKC8dRaUbc2FzeCSWUC2udRTWHlHBvzPhoOFQDuENmSwqxz+Lihoe0iAAxBmzJrDUjYcAfCGZa0eVxdXGoMOq12ALb+9g/8QLz8/LNxdNCPk+NDBag3G55rVC2y9pToQEfnrlp0Ov04GBzajkIRVK3GYHAg4NRqu2sdhbmuCZQlbYBTLw4OBsrVydlfrDWF7E7GKpUZ9xy4LVUeLdiTbVSqklTco7qio+CmRKHqInMnYUI1QQ6MLWgK01ZBSyHvkGnGGcBkFYwLVN7PdlTWAcoHXyecg/LKKhV19zseDASkUAn843/0Q3Fx7/Uoh8PCyUAiI42xt30Mhd2UrudxcXEZf+zf/5Pxjd/6X6iQJPeI99zCE8EGWzml6pKCy0gBSx1j7O6VVm7ZvoY1F+DEeVmN1+sPpKrCegc0A2AB3gAFVr6hrWA9WhHUaLS1f2Q7k7pgrhcCTuPhEO1X3H7stjrj7StNsmVQmVCo8pSVtZAKrt8/VEg67+kukuR1oaBax3yxjsfuPBmtTlvWXt6X9QIgZJ4YE64ngO820wjVnroAurOcx4xGaSgKUfcZvrGXCHQIDFn5aXuRM5KaDVRi/MdK0J99kT0uq5Ec9p1AGWAmNSjQayi82uCBtQHUY5yds2VFY87fE/DZhmS7I52t0/tZ4Qku6YnAOtacn6x92VKXmjUky/XudxPGEsxhHJgvJXinzyjn7SlkGpsvykvgmNSC3quzUjZb+Dhnf+XXeKPCCfjC59sWOEmdapVOJmu5UUaeH97XSsfUxOKRT1E9mHkDcLKSxwqnnUrJwOlhtZMVd/7Kwis/7Flus/vExhLIIwxf1nbA8MzX9fYzks/ZZO/c5cDxeW2VsZtM0ICAoG53sgPksFd3282YL9dxNZ7GQp8zy7h5NFC+GzAxohKTyTzunV7ECqseB8v1QS5fuRSdRiXYbhtqWoHVdxOj8UygFAUzzQoYZo9LJe49OIvhGCUlHT1tQex1WuouqbsMrUfCwg1cfbWwUpI6DOXW9f3irq4YgWIEihF4x49AAZze8VNUHGAxAsUIvN0jcP/lZ2O9mCgnhTwHCmF1dktwQtaqZONyZyCKDkMad+tykeiOW1ZeqKjjZjEDhikhpHNZLjJQwEpFYSbLBfaQ/NQ62Q1U6EntYjsQYebciBI+zftS6OvvlYtDsWyFB2AGCEbBJzDSdNc0/h11i27sU2gU1bIJAAAgAElEQVQzP48KAfWMXgfVjELI5xqPRqsVN2/djn6/p2Lgp37iJ+KHfugfxh//qj9KK7mol9YO7J05S6Pb7cXJjZvRHxxFu3egTnaEp2LZqtYJ6m4kVRUKmo7ghPKulF21UhGgAPYJCp61Ow5NpzEcjazkolhKod4KRk6hzBlYyLLX7iT44Rtz5pEviulOr7ftVsd4YXFy/o8LF14bWESh3Or0otPtuwpStssmrq8ulfPEOQsS0nq7ZiWHg7mtuFBnqaRSMmxx9ykKK6yQQAz+SYF7cnzirnuLRRwfH2v+cmt1rRnlj8iApnGaLwEiABaATF3rgzn7yZ/4f+P//sH/Mz7w5PsEnOq1six3QBTGgSIKlQmAoio40IiTkxuyb6lWLZWlpJHSqWPgxDhwDIs1qrmarFAEyvt3rGZgbTJvdCubzp11Rt6YQdBKiphsoWHtMt6yIaZcntkCO5YVY84eAvJMBQTm81VSydguajeOK/5sPczXY86R4e8ojoGF/IIAawK3rJlOqxW3bt0UbKL4+yc//MNx75UX1aluNhsLuHjMDFemY+aKa7oc5xdX8fgHPxB/6b/8q+4wqTwpqzusQvRxYa0U+EJhmHJ4sjXTwfEJOKWsNmeHlWKxsm2T0HBZFgFOdJBsd6KsLCWC2smBW0hlSFc3IGKzxbWEpc5KGQLj6fL29Ed/L4ZXV1JUPf7Y4xoPAyBbl7bzJ2DOtQ/sXEhhRQOApSx11WjU8KsC4Gzvobvh4098RTRajbhUlhy/S8dHBzfzurIJJuCn669ak6UYcKZsNgEEK4umM4Cus3UEMynoaWOfuoU6WckKJ1rHSxEo+20lLi8vtPcAh3yFWTkjuJCAAq3tM3CKWKi5AmPL+nJQexL8pM6LbPNgr3LF4EeBzaxZASvPs+GQVUDMHWDGDyuwbu0Bp4yBRLVSRFOCB7vAcK4Rzt0wXXoaQSDnqcnmKnDqLDs9HLBfbJuRlEIIt2PwUGB4stQ59N3gNudISVW0B5w0zso9MhTLlmfA3ZZK7X0o7wOnrE7i0JgbdWVVWHmCJAqPStmBulZKCpLXj+ivPKb8P5+dUpylGWX+CHYHOHHMXHfMn4GTQTZKS/YBqYiSZVXnkJSXClsPQsFRzxru8yUYXW8k+/bYGVD1quzgGYeVNqW4urqKq6thrGQP5ZXKUS0RWF6OZoMuoCiZeAhRi9kMZeRC1uVKrSzlUyVQZNHMIOL1+3S6o6ssQHWt8eq1sU7bTseYLNOak7UwrRlfB9xfrCKGD97u26Pi9YsRKEagGIEveAQK4PQFD2HxAsUIFCPwbh+BTz/3VEyGF7Yc6ca3FN1e33k+KdeDIrpeb6oQwo7GDZ+yUSpl56JQrNW4ybTFCMhA8TEZjRUyzhcSfVQgo2sCyi27d27TRH/4UpGENWBuW4AUIfudkuw0EvQQfOG41OFsFcPRcBvaC5xSYZmyqZqCTu5MxzkCiFBhEPoLLCFgtYPNjYMo+4acIpdi8+j4ROdIF7t7r78W/933fE8cHw/ioFWL6mYZ49EwxqOxCqGjo2MVco/deUIqDYrgg8OjqFBgpuPOWUrqJFTnuAyr8lP08fg6mjWsNKs4OzuLmUK7XYBlEIPSSPlOeBx4XXXuozsSqiXnClFUZiVaLoAJM+fvyITCvgZUOegfaFCZNwAec6dCr92NGzduCUChTFJGFvad6yu9x3g0EhgBzA0OB1sAw1ogI2try1S3umSRocABpE1nmmMsdowB88w5AHQ4x/x9innyc7JFB9BElyTgEHAPSwmWPxRWd197Lf6bv/pX4s6tG3Hn8dvRo1tdryM4xhgpCwSbGgq5ej3Na1eAjtdvdzv6PkBANj9CoCnEUIrJujiPfu8gvV9HwBDomWHr+cVZXFxeSPmF6k0h78Ax7CB0Gkv2T8CGYZzzxAB6kwlA0cU7UJZrgzFzRhjz64D26XQe9+8/0FwA5/iy0sPB4awJ1iyvS4g956y6nFwpgUcygBpx+9YtdwOsVuMXf/5n47d++eeiXceSgxIRC+1MrzUajd2tcI4yJBQY3L1xEt/xX/3XgnP7xXYuzrOVbL8zG9cpysSsupCqLI2BlFiAkTLWGeddoSIDwgCZmq22rlGuIYCT1ICrpYCTuzNWo9Hs6BrONtvVaqYi+Kk/+N24vrqKVqMVN2/eSgqdbNsywEURwn7AmHlPWun9m51eLNYOWRY8SMAJxjWdr+LxJ96vbpRX1xeaB96fc+IatAIQ4GTFkwBQtRrTtK/xfYMIq9Xmc+yUBKh7gwMsCD7qmsdOl44ZxQ8wt2y7GWvs8uJMY2aF0x5wkpq0GpsSLeZtT+I6WC+nzngrV6VYwebHEdq2awimLnjY4jBNAURSlpTiwKV0zKo2TiFZz9BOyfpExzMr8QB4+kocJcsNszLzYeDkDnech/QsUjiVpYzDvsXDCeaLcUQZ9xBwUohUNv/lN3tE4QQQYw7TOfm4OE7nXe0Lo94AnBgPWc/eaDAUzE72ZsMQB57bUvcwcPLwZYWT1YCCsoI3GTYZ5jHG2ebIMpeYT51f/aCHvY/9kP0T2MlxAJz4J+OusRfEMmTV+lY+HT830nmzj/N3AHZUR3zu8XCGNUC2Ha+R7wlYh6f3H0idugEaMXYCThXlxaEmrdcBtExNJaYTlKhrqdMEnDjVEoplMqSW8fq9i5gssBXbhkw3PPL4GOYCOL3b7yqL4y9GoBiB/REogFOxHooRKEbgPT8Crzz3VIyvLxQSTNUHzOELmxE3+7KyJOWLQ7y5YR3qZ7BD8d+AJCkBUk4SyhwK4OWczlkODAVOjMZDFWSysqB6SsCEm3MFjxNmm6x1vnHOGSDhIOsU/q0W5kkhIJCQumkJPrRaev3cIW4y5dhsVyEPhvdQ172yYRnKA0AD1jkUTYAFbsy58yVPhuKYrJ/jo8Not5rx0x/+yfgH/+DvxVc+8XhU11Z00eqcfx70B1LAAJmwZaFyAo4MBgO9D0UY8CDnazCGVmoBOhyQjtWwXPY5YZdRTksqPgAZzuFwBpAzZ9wVSk/iE+QADHFujKWCvAU+liraPZ8VAUNZFAnCTlZHyhMUbmQzoW5qdrrR6xjISCFWq2muAWEUJmS8ZEuU3k+2Or/mdi7Vkt25WjmMC2CQ7UyAq9xBj/NlbFx42s40HI9UbEpBhXpGuVGMiQtcK5I66mb2P33v98bv/OZvxB/5wPvjzmO3pHICoEj1gbVPLcQbAhmMy+DwSNCRY8VKx9iwjlHVOBvFdkE6SaFaAr7cuHlLVknW2mTmzokZkl5eXcheZyselpe5Xo/281ayTHUOzhhayxYDWEAl2G6RMQUSc8Eo1dpmE4899nhUmcc2weUUgTWN/6uvvhrnF+dbSJthZLYnAmEEu7LiJYX9kyH22O3bmkvm6dWXPxl/9/v/l3j8xoFUgoRto65hLmS3IjtnzjHSEn0Wi2o9vvOv//W4c+fOtnV6BmyyaVar0WlbXUUeEBVohnece86XUe6M1BVN/bNcQ2EIRK5E/+AwjR0gkg52WFLrssQ5482WOgES1FxNAKHBM9cQCijm/umnn4rzs7Po9wYxODzUNWPjlVWaKKEA4pw33+O6ou4fDI6i3u7GIrWNR+BExy5gqYDTAuD0FbJEXl1f7jqFscY0h2SFJeBEiDlAueKMHUFdtZhPwAnoBQ0ilJmuaUAIQfYdkHJ3OeMO7EuAf6AQ44DqMIN6z7XNR+RlKbNNVr0dcNqs59HtdhTIPMIqiaguXcdSxzFlyUpXTgHjMr2ljp78gFSMqTV9fk/2Y6mygGJ7wEld96TaIedpZwNOp2SwRrtD2b6wn4K5DGPYz1j3nLkaRwBjE0jTSWaF01sATln5pl5rgEGpdFMXvRTkbepkG9xDCqfPAZyy8ipb/DI0A3h+VuCUVIqfFTjJXrvxOSvw+2HgxFiyT7tDHaCzqj2Sz1e+GCPATgb9WRnrJgM8nBnbhpeUfnpoFOW4uACe8vAIW2vXkFwPQ2y3f/DgzDl+5Izx0KhUFXQCOLV5AFPjoRGfFRHjEWC4FJUG67Cs4PGqgu5raj7w2r3zQPxJID6LptWoqdEIsLUATu/529JiAIoR+LIagQI4fVlNZ3EyxQgUI/CHGYEXnv6dmI+vpeTIbYeV94BVKlnNeF1yU7hB5emyLBzKAfHvUAigaJE1KHW9maLMUcty2yEAC866cPi1iz5UHBMpowgeVmA1BUXKpVGbbsBT6v5DwaaCg7wpMigSIMjqHysLGnqaa1WO1R8cu5QlUnk4ID0HYAMWUFGgeELlYuhQc5e21UZWA9Qk3XYrTm7ciE+/9Kn4G3/jv40nbp3EoA2cWysnJkMRivhu/0Dgqd3pRaNpBQ5ZNBQ5AD0KOKACKggUO9hoCDW3nREbgjsy0bGOm35UHSiWlONDIS/gthYoUzefNE78vQLAEyTU028pSAwKp2lMBGzWnjNe12ow2/oYNxQl2JTITQLMcGxSpNCRqFyKq0tya1YqTFUU6f3X0eujjEsgIYWCAxmYN96Dv1POk3K2xjp24J8tjw6r17wIBmANwd44c1civXdZuUsck109yWoUpTgaDOLn/+VH4u/8rR+IWydH8eQTj0e/TYaOO0jxXtihCMolEB3bFJARUKG8nVZT7y8VQQo1Z/0An6hnKYx4u3arE3Q+xI6ImkkB7AJM83hw9iBGo6HXJwo/1FgSLgAHnL+lPwrbLgsWEG5N9s3RoB/HZE+VI04f3I/X774W/X43vvpDH3KXuNUmDk4eV6B1LroRZkzntsAyXnyRR3R6ehaLxUrryR0lgb6GKWSH3bpxU8o0BbovZ/E/f993x+2Tg2Rn9BqcjlE7LeRcQYFDXhK2nrPRJL7rr/21+Kqv+qotBHYHQ0NdXhNgKQcV4CJ1bwMaOb/JwFMdDtcUoF5/9WZdtkfGE4UR58xc8fco4LQGq9UAIBtSOOeFUGmAExCR4xBcxnJXKcezz3487t+7H4PBseYbwId4yHsPdsccGk7Au0P8mStAZL3VkcJJKjco1Z7CaQZwevIrBOWvri50PspAKzlbhzVvdVzNXfMSPEHVp5+j22dSy7BOvLYAOSiKfK2SXZavSSsvd8AJxZXW3IwOkNhbq6nr3R5wkm2RkHrsdLAZUawol4DRLXUvHE9Q/DBvHktnw6Gk8dElV5uAlDropS8dXwZO6oLG7zuY2urVpHBCqSfVT1I5fU5LncG0Oy1a+VcpV6PZ6WjdKqNM68vQ/PMHTsy3lZpZ2SM7cz7JDMaSZevzAU5WqVr9ZMseTTXeCJz0mtlSp6wrh24nzJW9dm7HhnKKc9bY6qM02ZgN7cj90rpT58eq1p0fVvgaU9B96rjBeVsZxjWyEHBi75ICNnV4ZL84P78QRG3xvaY/ezg+jnM0mcX52aU+u1bJgoy6ycCpEp02GYDurshePhqhzMW+jCUyorrh8wLlVy0ur0dx/+xKllXWFcrFdrMezToPmAqF0x/mPq74nWIEihF4545AAZzeuXNTHFkxAsUI/DsagZc+8QdxffHA4EBFKyoFwxDb2mrR4KaWgN8U3KpwXuWEOK8Fm11WDlG0Y0+bT+e6Mea/eQ2sXNPpWMU2N9LunLOR6oPvzycoUXxTLUsRMGPO70xVaPA9bqQpoii0sGVx844NC2UVAdtuQe6MCz1pliXF3dyU3yI4Y+UUSiadW7Mp1ZHDolvR7LRV6KBMIkcGRQxd5bAgPf7YY7LzfOd3/OWYj67ij3/w/dFuNRSETR0BROF1Op2uO511sWx1XTSnjCRABRUGsIibfXX8ozikINCN/SimCzoI+b8Ba1YPbASH9JSawknWG935K8BZChdZqGyH4Yv3AADIukfWTuqEZauLx8HlNzbFuqwWfDH3QB7+HPT7OiepwZLVi9eXbTGF0QIXmaNuUhuxHnROdFhD7bZ0F7VUkQlo7L6HJcVdEA06DSil3lKWWM0B3nqaX1NnMHWZI/B9iR1pphBcFE7n9+/H//B93xfT8TDe99jNuHE4iNXCEIJW4IAT5pMsq8HRodRNjDOvBxS0PRFIZfjA2lVXulpNdhNUaIyNQGKjqRBxWUzJ9ZmOYzQZxvUVnfgotmyLwRaH0mmegvdR/mlNL1dxeX4e9+9+Jo6ODuJP/nsfiuND1FabePmlT8av/8avxQc/+IH4mg99SCqHEmClcxy1OpZAZ5sJAlZQI/R1/pyA1Qqo+GYac+YUG6uhHwoEFEQH+ifXR6fdjP/tB/6mVI7qALfyXLHusIryOsppchRVXI/H8S3f/m3xH33t13puk7pQ+V2CilUdizrzsUZll0SlRM6Mc764FgCv6jiWVIR0OlxSlFYqcXh47A5cVTLarMRSsHi5FGPUlADplC2nPLa2w/kNTXB1Gbx84hMfj9P7p+ogieoK+AasQlE5m08FPgHegKccdM0Y3bh5W80DVuTTANFRE60MpcicQSl358kPyO5JhhLXk3N0DG13ilCDbQe5W1mp+Um5PlbuAESxFeWcJVunyEWCFxjAGsDomqXDHF02CRuf2gIp+1mCRVjaEEdl1SSKLNmWMG0BGAh2rrMfr5RF9abASXsIxCnlDKX29IyNcodS5zZ1o0xWsAycmADgJtY/B8bnzCcRyNyDLr2G58kKJ6vTZClMKiftm82WM422CqcEnFLWktVgKTA8wcSsVDLdSX+UAUUTghQOnzorKpspszRvQkmJ6ePWyAlKJXvgI5/LHJc6RqaHJLvPMM9Jfg1/BO0seYZPVgFm4OSxcP4h6jUrnDAB+rBsIfdnG/sJ44OdDtA5IksQyyawSQ9NDOUy6PbDmYoy8LBU265ORpah7nBE44NJtDutaDXrCgrX/On4ynF5NdIfwO6KK5uHTnR2laWuEq0m1wAPBZzrNh7Polyuq+NrYKUrb6KWch9Pz6/iajQT0NXeVgoBpxYQTBbPhzOc2I91Ze+YpzKcNkVo+L+ju8TibYoRKEbgCxmBAjh9IaNX/G4xAsUIfFmMwKeffzouz+5vW59TnFPQqMsYUKZeV/cuh3NbbcM9MaCJm2wVVBRcKJtWqCoMjlD0AGpyNy93F3KRjO0Iix031BS5tK4vrWx1kP1L7a/JMUr2OwEWwwAAyvn9U3VrUkYJCqhaNYAeChXW+6cAa0KSO60tHJF6IFkOuMvl2GQTlOKoFo12Mw6PDxUyDJhAeTAcj6NRbwq83LpxQ9kW3/Pd3x2/+su/GH/sK56Ig14vFjNsVChB5oIQjAPWL3fXqglONBvk0BAMjJIHmFeWkggARSHCuQC1Zot5zLDvpONEzZQVTM47SsHECxeyAnlzW3WkWAHaJPsaBYRUQ4ICi+gQZL61KdrekEEQRX22ODL3qLwonvl9zgOo0e/3rZpYrWKEMovclqUzlyhyWQecA4U/PwuI26mnDJV4Eo+6hKfxtkAZfAkKzeZ6P4cPE1zbUMt7Wx+tuAM+VetWJUntUC7Hg9MHgk6H/YP4W9///fEbv/qvFR7On9Hlpa0hUuCwNMhsKceNmzeiPziQWoljBc4RSC2FVrIdciwogeayAC4FSaTOaXf9O7W61DyL5VwZZcPRddx9/a7saBmgzSazuLq+FojSGM9mKlDPTs/iYx99Krqtevy5P/cN8eT7Ho/ZdKRuUffu343nn39O1937v+JJHW+13qK/mMZDiq8Uqo/0BSCWrWd0QBSslDrOnQgpbp0lZbsNVTfryNZSOkBex3wxdQAzcySb6DQmk2k8eHAan/n0q3F6ehrn55dxen4aH/oTXxNf+Ue+0tcq2Topw4Z55/UpYpVJZEKh82b9a42mrDhUctmKd3BwGO//wJOxUnD5NOq1hq5ncmPIzeIaGBwakknhJDDtvSJbYslTQsTDOQOqAR4vvPB8vPrpV+Pmrce1bgRupIqyEiWrK5k7IIktUKW4fftO0MMvsKURSg9rEHAiy2ulTKM7T35Q+w02SluYDJLVcEGd86wKzEo9FIXYMllP7Gv5C1hMFg+h7Are1j6I0hNrmYv3DJykakxd88B5ACfUXFYuuaubrHgJaLPfqdOXGiCmvJ6Gwf1UodNAaIMt/giRpDgkwZHSWlZAqa9Slzt3xwRqOXco5zAZ+GF9DXXPA5htVT/6XZNtJ01xLBwnik0Fl8UGO6VgVra8GXzT4dPj4kyjbL9l/FBESWmVmlmYkn22DKe1IKP3trLmSd07HwFOQEi93p6C0iqo3AXv4Y99XwPei5VhpSxCoE+Ca6lDn/nSZwNOuQdbOvYVD0b8EAH4IkudgFMp6jVywvjcBDjxMKehMWCPseXQ8+uOllyDOdvPgJkHD2OaElTdsALlIO8KTOLo1CmuXokNeWr/P3tvHmxpet/1/c5+zj3n3L379t6zLxrJsmRjAkmIcVJFgKqkklSgUpWCEAgEiir4J0kFCJuxHSA2KWMbL4ANsoIN2CpshJEFRiALMFi2R6ulGVmzdM/0crez7+ekPt/v89zbY41lybLwSDq36s50377nXX7v8z7v+/s+30WglefNw+NuDCezKOm56Ocx4xxZHWbhtWox6lUWKQiGwMuRY+H6VXCYiypAqby4lnH3/nFM5hGT2VIJoEg3N+owqwCcWPLyOeMvpnGVzcMSK9D38TJiDTh9WbyDrk9iXYEv9wqsAacv9yu8Pr91BdYV+FUrcPzKp2MxdaQ7AAWm0BgtZ88eXkjVQCrm3iwRVjnV8CeQI7900wzACBEQRfIZQAsgCuyKlZlTvOxLKkCzoIQe/IqmUVxZltQ57agRhsHC9tkWMi/LZex/M+j21NRkNgHb5XfyyzUABV8GNWY6BnlDJYaTDYvtFyV5wmwWu3t7wiLE/hBbgYQtGhOMWWuxQTx7oxG7Ozvxzne8I77vb/z1uHpxL7ZabTVXeHY0NxoGX4oF+T4h1RPLqIL0zucN+4k4dRrEzIYyMwQQBebBPMr1mpPv5PVD40HTaXaBjIiRUE1nTuLj5VxSJJuwU9NsGC7TWbE4xgmcAkBCOla3JA8AUMlcgAbJhB0WlRoyy9r4wq8I0AlJodhPyfNlMAJYKcj7QyCRtsmKu9lJNPlcb4ALrh/HNU0JaGYNuKFm3AHccE3EFihhFtwQo6hchjEHo6hmVk86ZgAfvgA7MIxHDsJq/wf//b+L7/0b3xW7m6148tFHFNONcbTYMpWakpb4/+bulsDD7d1dXxN8m6pmpLBfGmKabcYOjRcgF54voBrZyBpQ1fI+ajWL+0f34vTkROy76QjPsoHOZ9Azsw9ABqAVsOnZZz8kJtb/8Hv+mzg42NeKPZHgMAtOTo/i/v17qsljTzxuvxWBBykSHpkLzXLyGQMspWaMW64VY0DMh1LZbIZqJVrNtq6Bx1pVLCTO1aDJSdQ3nKp25vdSMnOLfQvwEwBMUpmZD5bRWXgEmClzdWrGSE8JWQArMOFgEwIWUkeFCogZuaF75ejwWOP2yScfi37/VM20mBb1Zty9ey9evX1bP9vZ2tQ4hum0tdWO+4fHOjf+jhk+4/j4+ERjD48qvJkkNxIzkgAEgJXMeoRl5pREGFOwjGSQLEP3ahxcuiIWU5SqiWlI9zsVWDWVMXY5rtx82MmNvU5iKCIlNWOJcSpGYzIRZ1xRI8BWyw0NCvH/fJ8tlwZbYJIBLHDfAARkUJbDYf8ADvwb44RkRJgwWRam2gM44SHF3JaAHVhOAFpcnGbdXnKj8TQmieEkzxwZV78WcFoVXS95PGVdFzedmE3J6FryRgMDK/lOnQNOZw8f4QM+LqGCyd5cnlHsWaACgNN50qHYN9x7+J8tPI9lEN4A0+cHOAFaTgGcyvhfOYABMPHXC3DygoyZTmLpniXhWTr+KwFOYt6e874SwymlLT4IOAHow4Y9YziZfQvgRH2QyQHkZ6m7wUeP+Qw0e/4hFGChe5TzR14Ji/G009N93mo2olREmu37lCs9W6zi3tGpQCKYf8sViwfLKMO6LFWjVmWeXkWjjhn+QqxKGHu16kYUMG8qLKMMexRm8XgWd+4dxWxZlEcafKZyuRgNTMdBdgFAWchIiZCSaz/AVMsy6nVK3a/6arf+hXUF1hV4g1RgDTi9QS7E+jDWFVhX4DeuAqd3Xoz51MABjV7n9DT6/W5UtQLql2e9QCdPEKQYMJTyS6w9SVjRNUOABhAmiPyE8HACOKoCWLmhmi9pcm0kzkvxFOPe6TQqauZXamR5SZYJ6mBwBqCICTUam62ywP8C41SMxM2yABgTOIVZOT+bEcFMStRcbA52lr2AxLwQM8oMBloh5HRIZDAnBkjAFwaAAckDkgWAByRuyMY+/KFn4y/+2T8TzWopLh9c0MoshuIzjLRZ4QVcqdfECso+KpJCIS+sVlMDb6AHv6e8ao/sR3HVkh85DQrWD5+xNM3+MCz/qqFIKVY025ltxufryYtIjDNM0BNjB7BQJtbV6llzBJhIDQEl3Esa/KJGNCY0HTTskjU1GtHcaFliAqgIELZ0HDdsi8xEyGCeZFVsBw+i+VygEb0DAJ0TkDAYdzKd/JLqdXkgGfSAVsLYq4oVIsAJllMyQ7fp7VKgFqyYO3fvaSW+d9qJb/9r3xbHd+/Ek489Em2uywQzbBpigDCSkZaxe2E3tnYwk96NnZ0dpa6p+aPBeUCSiWG3UtIANWfIpZCE1cWsOTi4qHHKecC8efXuq/K3Ip1xPByaobBYGeQqlgXm3rp1K1544cW4deu22AT/+W//rXHp4r4Ay8l4KMbH9vZmvPjCC7G3vx9PPvWUJwfGYZLBCYjD+wigALaSfMFsFM2Y5hu5VJWGPTXnsPSon4Dkav3Mj43rwLGLIbS0hAuagpLVBGyZUcGYUfpkYhRKCpRkbWJ3pDpko2JYVpL26L4zYKEmP3lxwerh/uZ4AA9hSbzwS5+QXPbSwSUxm2BZfeyjH3FSI83yaCiQECBvpTS7rTxMikAAACAASURBVAD0ZLswExnbkium0IBrV66p+YXRcenS5TQHFAWaMg/R6J92OtqG2SeFqJZrcfHgsprhKDmlUFyj+dSMSwZZqSJJHdsYDHoC6gReAFDjH3UmA7U5NXWXzBK2F/dAlpnBJhN7DvYOp4jXl5mC6XCSv1PyqyqszD5N0q/xCAmskAgPEcPkOg7ANrGbxLAxaATI3WoACjBepzGFWYUnj6RKrwM4lZwumVReiaVklpjde5wwBkNJMijNSQBO9nrLXwKbkpdZlrjZBepcUgfDyfwkGC/2VmK+Yc4Way3NRVme+PkCToxh5IeA7OkC2BD715HhdA7WEuzgmkpS96sATq/1cFrGauH5XQs5yTQcJhrADMypvEBQqcCUtS+TQzfM/JO3YoaxxCLj+Q27lmc3iz8eI5LTVau6D/v9sYDcjTqMqTlxhulSlWIwnsVxZxDTpXILxUgCFqoULbevibm8FOA0m40FBK+WnieR4hcxE1+tolI0AH541NG2CGXk3Ku1kgAnjesEODFf4LnH+Z+NmbWk7jfuRXG953UF1hX4NVdgDTj9mku3/uC6AusKfLlUoH94O8aDrlfXFVk/kiQISr8MvmdOqmo0nBYFAKKXVpKikgkw0ie/7NpA2TKslpodvQBrtd1SA1gjMg8X4wkDcL+UT4YjyzkEctmniDQ8SR+SbxEvxoAt80nyAwoDVHwj5ZK8h4ZZvhB+MWfbHLteWpPXiVksAGSOmHYDX1IsO433NsbUACscx2Jpo2Ze7EkdU0LcIr7lG/9i3H7h+bh5/WpUkAtUkBWU5KMhE/VGQ6l4fH5ze0eeTvVUQ0ns1EwVxRwCDKAWpEfhGwVYBaCgpLokixuP7LEhA1iBQDSxE22Tn2fpokAZ+RA59QmABQDCUikYFHiUePSKCSU/DhsEG9ewHFFeWTBg8OpQqpsZMbB7svcUY4GxQf0BihT3rhXp1CJI1mGfL7EZMAJWQ8SYsA+RPZBsyE37MRgAIFjCZrmjz5VzUgrhRsOgINK7xSJJtFZx/+gwxuO5vG1++P/7wfip97wnnoEdxOp58s+iMaMJF6NtfycuX70q0ImVfRmew8Ca2ozXhtSWPQoFAniR9Kmg30O6BguL8QWgdPfeXaXGjRijSA75vxgrGOaPot/rx+1XXom7d+/E3Xv3otfrS163u70RTz7+cLzp6afi+PC+JFEAAifHh/E1X/P2eNMzz6gJl29PYuaJjUJHm0BUzLWpHwb3lkIVAz4I191NbwTpdFwHJJj2/0L6hsyM9LyR2Ht8iTVIEy41nMMBZAQNkAUb7sx8unhWe4+1c/8dgRBpHJl1Y3aeGmWS4ko+LsZT5/Qk2q1mVAqLeO7DHxQT7OWXX452a9NeTzXkddSvF426Advnn3surj30sIAqZFL1jYY8ti5fvqzPPP/JTwp6eeyRx/R5QB0AGEziB+OJgMnmZkt+Ngw75rhhf6DkTMba7t7FmNL00zDr/FexxEAdxiAswnI1rt64qVrCBmU84PtmwAmfsIoYXfw9s6p0j+Jtxj3yQOPMvvGFEoMoidTM5DSAw/1rDzfYRgXFx8vrZ2n/KbXsFDj7KqU5FBDM4CrgQsmm03h2NcyQZA7n36B12hDcNuAPSupYA4CBQoKeVE2JqcR45Ag1ZeClw7MiHQfHyJyuef0MccqSunOGk8hO2QNKkjpAZwNcnpNL8m9ijgS0pU5Zkp1mqjPPJ3kN5UnnNUY/2cMJpqil2sjFdCpijDoA48Ev+eCZanUWSnBmLJ4nzgc+wNyn80jy8mzanfG2PK+lyTVtIVmSZxbUGeeL62p2U35+zRR4wOkR2JEAJxjCSZrNfMS1BNQXM04sKEA1H7+es0jfeIbOLevUvBFFsRr5E+yo8XweO1tbUa8UowD4xzWR7VYpTrqD6A7GsSqaNQfgJC80JHkkSMIaK0XUaxWB1woFWaUEPTzQ8HZaLaK4Kka324+TTi9mGIan2tdqZaXUFWHJySDdAKuCO5K0kfM89+TyuFt27365vIatz2NdgXUFvowrsAacvowv7vrU1hVYV+Bzq8BicBSjfkdAEiwamEROFsPMe6yf2TuoKqBnBF1ebBQbOQOO0ITxTdIbL4V42khOBahQrpylm/FvYqbg/5F8n3iJFtNpisQDhhBG5cSGp5/JtHim4+B4aJBryXuIJk6eUayeKhrarCZeTQUqYcKdgBDACpp02FTZmBqwhOPnJRdmAt5JjVYz8JShOW+1N9VUwk6y2XhF3hm7uzvx3d/xHfFPfuxd8eannojiYh6NWimqRTc2ADUbra2oYuRcKMfexYtiGsGkYZvsv721pUYPwGmj1RagQiEArDA1Rk4iyc9goO3JzBn/H3y1Svjz2DuE31MaGkyFJBPJCXjUKr+ow/iiSYFNYTYYYFDIt6hWY2XaPlB8SbJTSM1YkvEpelvSlqVALs5hMGC/iRWTDHbd+Pk8Nrc2xXCTxBEihphwZTWT3peTuJTWROPPGJgYvKJp4TgApPhych7m5U5pA1iQn1MFcHIenU43+v1h1KvV+Lcf+On4W9/9NyTDunntWmxQS8xyYWHB5JuMY3d/L65cuyrzcICI7Z0dy0onY3MvRPtwcl6pXotKoyEjaw6Z+6HdbEe/N4jbt1+VDJR7huOn4cKoHBmfcIHZIg7vH+p37ty7F8cwCIcDjSMAwVjOxGh69OGHY3dnOyB2wXQ6Obkf/+l/8lviq97ypliuLAuFkQIjQ8b4JaSTNclb1UAXnK5IYhXpcEoFlGTUbb8YamJCncu5MvMG3xrAs+y3ZdkmYIx916iB49HNwpFvlLyaGgZVFjDSYBeeM6HMZEMGuBCMAshI4w6rYRmlGKkpjajCdotFnN56Id71A98jBsdoMon29k60trdiZ/+CpF9I32A03b1zT+MJ0Jaxxc/wMXrx1stiyz322ONqoEsFwOxKXDw4kDcWHlT7Fy9Fo9WOyWIVewcHutawEpuVasx6/Ti+czcKlUJs7+/Lr4b49/buXkwVcJA8ZVKy3rXr15UUBugLIGtGkY3vHRJgVqXANyRs0/EZEwp2Jh5IXBruP+oMwHqWWCbAxf+eZa3yNlICXDGqSuLDiN7Mr5XMnfPtBDDhedeAk1l5XDeYhRsNe5WNx4w/hjygWAZ/DDgBdmiTMi43U1WXnfsiI0+ATikxU6CTNsXnPK9YEmimTmZueShm5pOldE4czCCL5wixrWBiwrYRw8kLH2LZIrtK7DrJ1F4DAp1v+5c//WC9wXb188f4lFmUnq+MU/EP3obtvlIIQ06ySxvNLD7+mj0L5aeXZN/Mvz5v33suXfK+kgz1AX+rMwgq+TcpxdOglwzJtWgCfmPWIfcL1xVAplKDHYpsdZRCMnI6oFnJSmvlmZgCHJiLDDiZoYqMmPHRH45YDYotgF/cy0gb1DUtxbxQjsPTXvQHYz0HbezuuQAjcDGTSiwy1cU6HI78vK6UClGHQZzALtSWHPPxaSc6o35MAZMERhejUa5FA5Zg0TLJHABgw/Qk58yyukyjE+D06uf2krP+rXUF1hVYV+A3sAJrwOk3sPjrXa8rsK7AG6MC8/5RzMZ9NTw0jTQbsDOySat8kGhaePGjae8hebKZNC/UsE1osjATh31CAyj2wnJ+Jg3LsgKafvkapWjrzKCQF0zR/ifZt0ngFwBTWpm3F9FEzSWpW5ICJdYPtH7kbgAyeKTAhuCDGdSgOWZ7w9Eo9nZ30+oxkjE3vbLUpakoI+NAeoR3SylarbbSwWjyAazwzICBg+H0T7/vffGd/++3xVXS0LbaUS3SgK20su8V6WKUaySGlaKSmE1b2/gGbQtsggEFc4oX/53dPcto5L0D2Oakq8FwqAZBZt4pCn7On/Hs6PVl/Ap7gwYc6VCW38mAHBkYnkcAAaTETaZilpA8BvggJoM1DEryy8laeHD4esGQcYQ7jZ6qtHSDTDPI7yC5o6G21MvMBEvwnGhYaxCVXdSYACDCowvAiC8BYEskdfXYbLcll4QpxFiCYce1pdlVfDdNvFhzG2eSRKX/wSyRz4iT7jrdfiyms3jx+efjW//yt8Sg241nnnoqNltNgUFiLeEjVq5Eo92Mi5cvxe7efuzs7YrhxBiWz9HM0i++dd036jK3tTTQJryD/iiODo9iKdNsAEGzmQbDvsYoTXKv09V53b97P16586ojyWGpcT+JOYN8rh17OzuxvbUV129ci5vXr8V8No7j43uxv7ctf6fFArB1FM32ZtTEMOO8TUsTwCozfAAFJKKuOU2lAUezDC358pwDQAIwwDXiOMU8JBUyMX64F8UySYw0MUE0DgC38HIyKJGlZJoHKjaZZ99ca/7OPt15z3VfSDoKuLOyRxj7Lq7mga3wnec+Hn/ve749Di7sx42HH47eaBgVGGSlUrz08q248dDDUSlXBRwdHFyKZnMjPvLRj8aFC/sC7GB5WP63isceeyJ+6VOfjvv3j+Prf/vXx3Bkjy/SBfFnmiARzKmE5VLceeGF2G+147mPfiTe+973xIVLB/Hmt74t2nsXYjhfxpvf9vboDEYxTY1+tdaIq1evChhTkqWYeklGjOSwZFN7yYipcaxiPJtozqSW1F7EIfyv8Gpj7sIvLbOCxA5znWX2niR4ADw08lyv2WQs7zs2xPykezbJ6eSjlgzDM/OMbSiVs2ZmJIBnltJlFpzmBIEAXH8zEu0RZ4ZNPg7/ISSBUqoY8isByowZg2UMQbFgxRZirBnEOQeclkoT/AzASc8gsyq550FgkWuKOSYzfMZUAnNeF3BKyNtrmE4oIrn/8UmrqE7sWuPTqNXZc8Dm5gaHdNYArclv7vWe2Dbe93kzd+QAhNcATunGE1CV7q0HYLcESp0DTswjMvyGEQiwwvEA5MFahPUmFhZ+djUtZPBsk2wxJQQiaWQOJvWR2gmoY3tz5tZR8qQjAbCu+wbAaaPdimatrPuR74KA0kqM5xH3TzoxmZMUazkmixFiN5eWsVEjrIJQg2rMFhEj5MvzuQzCa/iNAThxrPi+zRdxdHoSg+k4Jhyb1KClaCDZLjuFkrH0ywGn5PXva4UXWXoYrQGnN8Y75Poo1hVYV+CzV2ANOK1HyLoC6wp8xVdg2r0f88lQL62WA+AJ4Sh7yensVmvp2mgs6Rs/t6eMX/7s+8LKumPE3fAWolK3R4QarLRSSRPbgKUiY2a/WCtVJxmc5pd7mnvHI1sWYOkD3k3FmI6G8uWBEUXDRhqamD80E3o7RYpikMWeSQ0dv2QUeFLJI8RNBb/D/2E6LQsrvYxnyRtNpFeBrdeo1S0nw3C51z2Nb/4Lfy66p8dx5cJuNKvlmE9GMls1kARQVY3aRjM2t7Ylp4FFAwsDwEkSrlpdDevW9o5ZV/J7cXy1QAwLWQSkKYlvOIrO8ZGbprTqLw8Wxa+5CZMpc5KEialAgyvwBE8Nm5o7pYmV71JUa5hh+xoLvFlhrmvJovytUnS2mGt0FGk/VIRzob5IHzOo4YQkGx7DXoOhBCAGAMY15Tw5fphjHC+fRx7HeGA7gJKAbMioGFewEpwCBits03LNjab2LQPx5PfC/o9O8E8axGIyiW/9v785fvHDH4m3veUtsdlqq4asvNOslWvV2NzbjSvXr8fFSwdimRHfLZbCZGYZYmri2S/phdPlXIDY8eGxDNsnYwMNNgXHi2glcAmfJs4L0IxkOphO9+/d179zzpjC0zeJQbfZktE83l2XLh3E5mZbq/xe6Z/G7s5mXLt2WawfQCbYbI714mpZtgb45zQpmjsbm3PNFHsuY2UngSmBLc12ZpqVBERy32XDef1+ktaareL7WKCVgDoDTgA/Bvq8Xa5BZqYwlNR0F52Gx7hlnHEOgH3I0UrVusbSCmBuMopGpRjPfuB98cH3/bO4fv1KDAGWkQFubcb94+Nobm7J2J2UvL29fYGUvX5PY1k1w9w9mR+/fOuV+M1f95sZfXF4eCz/r8vXrjiRr8B4pEmfx8VLF+1XFqvo3r0TH/zp98ezP/PvxBx68k1vinprM6LejMsPPRJbFw9i99LVGAF8IGVqcL0ux3ACGAzzBtmQGUXyGudeS+b6SnIEkJ9OotFsSMoEOA5AoPkHplfBoHBmOMlDK4EgMsvO16AQ8tYD6EH6vCTxkTlRfmjeHvObksuKhCpoBj1L+UKSiOk0Ru548cEe8ZgAnPTQYrfy3ZIBOICTWZIA6AJq5B8nxMdKPhg4MPVScqDYkR42Apz4++cDOGnRQ8+EigGnJPOU2X1aqBCrKymsPpPh9DqAE96BSCLT/GqGkqXUZ18J1RCwJoDMUmPqaJnqA4yldD34nQwysR2zsJzEamlsYjh9gYCTnK4YEzCDC04ypEYcG3MlwK24Xrr3SmceWjOAQF1Pz8lIgmFDFWDQ1hpRrVdjMLLn0ubOTtQI8BTgRKLlSgy//mAah6d9sZf8HGdXzDUYoy8k0VTiHQmS04Xnt+XqDHDinoN1WakUYjicxHHnNEY8m2EyBeBsOTYqtajxvEzz2jngJFzWDC9Nemb96Shg3q0ldefjd/2ndQXWFXjDVmANOL1hL836wNYVWFfgP1QFJp17ApwkJxqPtQJaq9o0OhuNqvEACBgOYzaeuAlYzNVg05jSlOOLo8avDkMIOclKnkg2KTZww8uno60NDNm41NI8XqQFtMizwg0urAqadMWtI1GhcQAIGw7V9POFgTBMEmQIvBAbcPHqMM2R/X/w+0H2Z3YKLCiMzwFAOHYzNyJowWhcFWVOuhwpcKtCSmlrifEj021Svjbq8UPv/MH4h3//h+Ltb3lagNN02I9mw4l0k9kiCpgH1zdia2dXIBMsFhpeWF4CT0hiK1cSeELN3bgB0MAyy2lfmHKrmSwUot/piFWA3wznJ6ZIAu5yTS3FsaSQOnK8ShBLHjOAQAB0GWgywwx2ks28YQvRSLmpQT5puRWNiVLbyqQbNaPVaqkBoJmn6VAiEuw2+dLM/NkG3kuN86RAedJY4pWBQbafZZBcP0AaM7smbqIAVcpFJQkyRmiWGDcAMFkGCMujPxrH8f3DqJdK8cPv/MH44Xe8I5545NG4dOGCxofHQ0VGtFceuhlXb9yInf3daG1uSr4DA47jJ8lJIJfGRSEm84mYS51OR3WDKQBwACgms/3hKLrdngzDqRGsg/6gF6P+MHr9fgz6gzNvGpkh12pidcF4AzDBY2x3d1ceXpj2Nhp4FSHRG8Xe/nY0m9SvllLAkuwJ/DX53dAA0nzCQID5wDHDKgBUyilVObFKDZuASIPFYjfRjEo65RpZveLm8ux302dk9kzDmerj7QBawaDK/l80uP72cZn9IgPuSi3KNa49VI15LEa9mA168SPv+P6oLsZxYW8vjk5Oo7nZdoT7ZBIXL1+J4RAGXE+g7cWDS3F4eN8eUN3TuHbtajRbrXjllVcFIuztk6bYiM32dvSHw7h8/aoAx363HxcvXIxPPvdcPP2mp8TAAPD62Ad/Nv7pj/5I1ABdYhVvffvboljbiMEyYmPvQjz09DNxcP3hGM4WMZ4vJcu7eOFA4wUpLmNKHjncvwDt3PeaOzyLIw0aT8cCNvmhwDoAJxiDAncLkk6JFpTAeXvwmM2i65CYR/JwwndLSaJ4rEFLOmfpWK5a1b0OA1HACdyYAvMYrMeCvfEAoySn43oDCuXNGNT3YTieXv091umAEA8ATjA65b+WmEwCWtIpiNgkJk4GcD43hpPYQgCVpGUiCV2aSamxyvhJzD3X6vUkda8POOUUTebU7LnkeyV9JbZVliDzvJDsOEn8MuCUP0tdBYjjIydfLi/KKERDLK1fL8DJYQeWsSXGXEpu45ABKiXbTJJGUjkF8pGAiDROzCh/NgNOpUolGqSCloryksOcG/kzgXJF0gKBgpQ6WIlj+TdNLeU9KxbsJkCnRbQ3kNuXBV4OxtOYz/2cIpEONp5BKliPLCgM46TbjTEefZLUWQrfJExDhmEAiU7CtIeT+Hsef/aqT5I+frCIVffwP9Rr0no/6wqsK7CuwK+5AmvA6ddcuvUH1xVYV+DLpQKL4WkspuNkMG3pwtlLdYool7xKkcWrmME+UeJSQXR9mnOkCjRGNNI0O5ZxsPJejPFkrN9DmgRAwOp/ls1ZyuHVZ15MAVrwPuFlMzdvevlUkk3VLKDFIjpHR1HGl2RJHHRfbCeaev4NsAnWEn9m22pSEsPHST6ODM/nSbOfo8dLlVJUG/Zrsv8Nq/QrS5lqdQFENJdiQNVr8eILn47/83//3+KhqwdxaX9bSVZEO49I06OBK1djo70ZrfaWWE7bO9sCm3KS2M7urmQRMiZvbojpowZQ0fKWqQG8cMwAHTR2sJyI3O6edlRXMSMSMGDzZjNMvLpu8EcG5YAQgC0k3SHFS42uGlutNMNY8TVUM4W5NA0XgBXeP8lTi4aPxpmGBXmggS1RaOwBNh4L9OO6c+XabftTcc0B+vhC9gQAyTXKJsu0FQslDC7kW9Xt9dxIFcyCY1y1NtvyIWK/NEucn0y9YWeVK3F4ehonh0fRqtfjY89+KP7Sn/2zsdNqxbXLV+R7ZZYdEe6reOLNb4pL165KToecBINigCL2z5gWaw+PlvE4Ot2OwNM5vjnIkYiUn0xj2O/HEFCp1xNAKPCggNE4Ztd1MzISM0/ApiRmpHiZEeNEQAA+A7NcM+R4gAKkdj3zzFPx0MM3Yr5AisjYg4KQfXbOfXUMONEE1lQH5FSKrc+9d2Y4CTCwqbvuDZrG5Inj+8FG4WLlyPvHbJP8M3neCIzwPWzAEk8rs8M8Di2r1D0OCJWkiaWywSjuCca8khOZX04P4yMf/Jl4/z/7iXjyoZsy4WYblST3IcURYATvF651q+WUOhpkALrnn39eY/qRxx7VtRMT6rQbN248LKbh7Vdfja29ndjd3onT49O4cvmyrtfO7naUiqu4+9KL8dyHno0P/vS/iiZSy416XL5xXYbh1fZ27F69EdcefzIqrW3J65AWtba2Y3//ou5FxixzDN5KzFmaX5J0zqwhx8qTxrnRxDw/1VjWRTmV0/5Q1MpeSFw99d9nCY7yqYPRBwBbKMSwj2zYoMgysX0ENIpNBuBvBpsSIGFVyffMzDSAO4FHKSfuAdRFgJuAFjHi5PiVGCZml+R5RRhX9mAChJIn3PnYzMCTmVqW1GXpnscJHk42P0fGa3MoA6GuYT0ARgSqwKiVabYlWjoqga3nEIjPIRciydPyiaWFCtUrJ/pJKpc8nESYsVm/hWvnDCeP+bSh7MOUPNLyfZufJ15M8fPmQcApf15srHQvnh85LDJVxkbxSrZ0OqgArXSdfN8Vnf6ajMQtdUwgDIs0hFdg4C1Z91LjUazEPA6nc83RPIeZvwHyTknQrFRjs90KKlsioW5l/7b5shhHnX4MJoRswEDyNZNMnDFfWMZGo+wFKmTeMuQ32F1DZidlr72nmAt7vUGc9voxms/YixjF+DECOFWU0OhAC5uF8+3a5PvIoLjBMNVqDTh9ubyGrs9jXYEv6wqsAacv68u7Prl1BdYV+FwqMOkdxmzsWPDMenAUtoGP09NTNdKkXPH6p8hx0pmQKJFiFiFWBxI2viSPwrB2OddqZV75hQEh4CHJIpCMyWQVtkyjoSbcjRovy5aGCBiRcaole/kYZ6OhotI5Xpg0vNKKFYP5aWqqaZiQ3OUV+ez1I6kRcg8Zs9osViysWlUrq/hQ0eywHRgWSuArlmT23Wy1o1goyX9JTJtqJb7lm74xXnju43HzykGU8F6KpcAIpDd4QV24dDmam5sC3DCntlxvQwBT9ocCyGq2mjpfGhbAGJpF9nFycqwGgbh4+RsBcgwGUSmVBIzQ7Oc47nmSvNFUmAkEmJaS5kpml2VgAxaTPX6cIOYkMrNiVJcg3c6AgXyNFsvkCVUS0wj2AeckZpPYT0Ox3gDv2D/spHKV5L2WxgVgIt+5eeB60qgBDqopLoSkiuyLa0lcvUzgq5aocB5I0GBWASq05WdU12fFcygW4879+/L4Ka8ihp1u/B9/8k/Ki2R3c1vjizEI6LO1uxNPvfmZuHrjukzikebB2oKld3J6KvBIKV5TJHBTAU54KNFk4e8k2QoG8qNxNBsbYifhU5WNrG10jicSKYNj+VFxLtw7sAIx5O93e7qOUVzGaedU9QO8ABQdDvsxnU3iD/7BPxAPPXQ95gvkhwvJPsW0cJup47aZN2xA2B80u5a3IKMBfDXm5HtZ8tTUpUrymEBNs9/csKuJXnE/2KNNgFTqmGVkLNNs/JnMXsrsOQAxJ61ZiikpLc06YKGCAbhGpQRClSQlXM2m0b17K77j//mWuH5wIZq1qrzJtre3YzyZCYiVyX61Fnfu3o2t3T3V+oM//3Nx8+YNpdLhMacY+ELE408+Gd3eIN73L/9VfMM3/BfR3twWcMn8cenSpRgPRrHZ3nS6YGEVt269GMPT07j70gvxs//6/XFl/0Jcu3E97p0eR7XZjv2rN+Lpt31t1DYBm1Yxnq/k44Sh+T5m5oNxLCZTyUZhldAMY7SdGUb4zVADJHwIiACcPP7t4US9uFcELC0958E2YQ4AsEE6xbiRNxWAfrUqVhgsln6vax+25LOU8RYbROPpZZmepHbL0PXw3FeIbq+vEQF709JijY4z0APAwhJnj5xzD6cHWG9i2xgoAnhyupwJWmLYCCg2I8dAU95P3ob351Q2QA6PHeYfvghckFecwgTMZrVsN7PAzll458+5XxlwYhvcQ2KznknlzhPqXh9wMoim409m6nlfWU7H3+1f5lobcEp3XTon3VlncrTM+slbei3ghAE/Hn1cc0uKzUQTs1AeZWa9Aa7mzYvZyqKB2HUFgZKw0yYK0TBLjGflZDRRMiMLBoC3zHGMBf682doQ+Kc8Q64HqazzVRx2AIhYyCkJbNLReCWzGwAAIABJREFUFvycKhfxcCI8AIn0PPpjvAaRdMJuKkZZqYMGrTHxx2OvOxjGhIWSJAk24FQNRUjwfCJdFt8z7onEcFIYhp4zsJ8NUHKOi9M1w+lzecdb/866AusK/MZWYA04/cbWf733dQXWFXgDVODk7ksxn4wFDMDaoeHHWFpMDF5WVySTGUQg0Un+P6kxVuOU/JKUIofELr2A49/DSy8gBKCCjaxJsXOyD40Y7BcYNbxYC2yRBMhG5PKcSGyU7KEB6MH2ednEGJwGhEadxh22Dw22wRh7/ihBqOCGJTfX/EByO+j8Ar98Pvy91W5ZGpPe5GGLYBzOZ0jo2dzE/Lpu9hVm3zs78Z5/8uPxw+/8u/H4zWtRKSxjOYeJZLCqWm/GLvKeBmbq29oWjTyAU33DTCfOCJ8ZVvMB6mjc2a8bPTxjZmqQOWai28ejoVbBYdoAUKhRTeBarplW6FNClczfSSFLsfdO2ps4ASmlKjlC3UbwlufRiLI6bbnNudcW7JmijpeGCOCH+HexgpLhNk1D3r4Szup1sdaIsOcL7x7L1WxEjowQEIhmGomaAZehQB/5ail23YBgs93WdQVko4aMLY6H+iBvOun34ujwOLaaG3Fy715805//i3Hv9iuK7q5VAGvMogNEfPSJx+LpNz0d7e3NKFbKYjdJuKOGZ6l60aAL5MTvaDYXmGoFUzEBWKQeznR8uZ4eW2amaPxSj/FI5wloiA8agC2SSNg8qxXA6yROTk7EvOHcD4+O4ubNa/EH/uf/ScwZSSuF+9jV2d5J9nExEw6AAt+YDDhlhpNBgHNmiiecDDRaemM2x4PMRgOOyVw8Se8MGBUNbBFZz3U4M8G2XE6AUzIpdzolQJhBguy1JS+aQlGm38thPz7wk++O97/3n8TjD98Q2ETNGVenp51ot22uf+uVV+WZhOH4aa+r+04NdrkkgHhnbyd+8ROfiAsXD+KZt7wl8HHq9Ydx7fpNzTHj6SgIFgCQbTaaOq7xbB63XrklsGM5HsXJ3VdjE7+13a04HQxj/9IVmYaXN5qxKJZjtkJauRQAvrOzZ8CpP4r5ZK6GmzIBsttcnXNm7hSvUGb0hTLMN0tb8XDyvLlMAB+MToMCNNnUkmuE7M0eXAZ/kNPJ1DtWMRz0z9hIIg8JO7G8mVoDVok1xWcXK10r7jG8m4YjhzFIPSk5pQFHwIQ8v0oSp2SxxGxKoJFZSMpxFBtPYJO89Qxe2TjcHmP8XgaEbfZ8RsUyUKXoMkvysi25wDbAaGS2YjPZw85m5PYiOgNwPkeGU2bRUlOPeRikBmt9Q5xLtXRm8jI/N/g2yPsAaJS80SQ7BqjnmZEBJ8n+xL85A9Few8RSAuCDzKwHACcYPABOiQX3mYBTOVAXihkqA3sffnbYMsPJgBP1B3DiGQNrK0t/GU/Mo7Ca+oOB5k3m8yZgNnK6zForleXJdNjtxWzpY87XWvMMXmHlVbQaVQG++K6Np0hKS/IZK8vjyWNa13EZ0ek47W68WMRCoRUkbZZjg98X89VsZgFNYjfxbXm8pZA8p1kkWYjJNTm89wZ4g1ofwroC6wqsK/DZK7AGnNYjZF2BdQW+4iswOr0f0/FQgIyivAVWLNSAw3bgZVkeFZL8eIURUEcgAFIrGmpJqSZ6weaF1nItXogNRKgJPYvqttQNNgu+KzBiur1ubG5v6e+s6JOgxDs5oASABUyRHIvNz6dTmnbLAwAoOF56F15MYZPQRmg1nMYLc9K549oVQ0+0dNUAC5/lnC3rMrPI7AJLF3gpr1QsU+IbhhPH7Xh3y+5Gg2781W/6xqgWFnFpf0dsMfYn81Sxthqxtb0bB5dI1mppNRmwBM8gzNNpGhrNlr2WZJJbEHsoNzJLwSC+JtQaGRdJbAAWgB2SN0ZBQCFyMyVL0dQquUzr4mrYbB5sAMSsA/ywFgK4AP98rc1EkZF7xUlTrOxn3x//ezHam8jkGqqP0rgkp0NKNxeYQj1lSq5G3L5egFn8HqBdTkezRATJT0FgYQYRAV463a4aZCRnbA9GGPviGgGQUUM+K5ANf67VMu4fnygqHlbT+//Fv4yf+cAHYjocxUsvvhizCYblpO5Zzvboow/FV7/trXH5ypVoM/Y2N2P3wr5NzZGDIW9amk0AcDAeTwWIAQyJdYKJfK2mP7NP/UxJUJw7qX+W/qjSywTYYjI9Huv6cR0xnC8UAPpg9gzkEXX/8DDu3b8Xv/N3/o74bV//27RtBjfjE+8pGi8b6ydZkSRvNIAYdQOgMlbLgeNKls4JPErNumR7C1L1zPADjMhUiSw35R6QJCeBZmrQNSZ8HwCOcu7cO5k1ZnDaDWY2EDdDwSwcAQbURA16NSrFQpzefSX+4fd/T8S4F3vbSOXGAmZhCE7H09jZ2Y3eYBD3Do/j8SefkpzwuNOJa9euxfHRoSR1NMv4ZWGEDHPj2rUbAoUq1YaksIzTTz3/iXj4oYfi3t37Ua+1ot5qx1GnGye9jhhsLVIkhRjN48KFi1FETsvcAbOkVIlZOg+afO7tvd09pV0OYTjNkfsiN0LCNHUKomTDzI2GhwbDSVQxV66VVXcAJ8Y89x/zkBkrOW0ukpQMual96AwSrjROYI4sZ9MYD4fJDJ571ECk5wwDTjN5u/l6cI0F/FYqOhaMyvmMAKfEfOR4igWDQAAWImFpAOXUTUMb2UuIm2OhlDybh8t8nmtfsf8TY97hBImBmD6bAc7XAE54DQn0gqHj+ZdABYFheDjJHzBL1bIsLR3ka57gr89wktcdiaQJGBNzT+zAJKlLgJNhNIP1Zmuley3dxw8CR5nhlMd7BpwsNX3AaygBVWes4dcBnBIHTCAjXomC5njGfAbDCcCJRRxLXjML2Q5bq6iITZgAJ8IfkqQODye+hoORagxrkOuPvxweiQRYNAAzxVgz+Mezqzccx1F3GEsZepvdJAiwYLBuo1aM5kZV+x7AnpKZOYBTReMUjy+l8hFiMVvFMaEO42lMl6tYyB+rGPVqOerIQPVcWkpqh5SOORewKXs4CULTsc31f8DX0b07X/Hvb+sCrCuwrsAbvwJrwOmNf43WR7iuwLoCX+QKADiNhz03J4nF4GShEOjEC6o8WZTEVBLYQ0MoNhIAD1KgFIcO2GMz72UCQgClYDoU9Rm2KZBmNNRLvVK3klk53klanVfClT0i1MCUyk6cG2Ni7RV0/i8mDGl1SIDwUUmpdzT8AF40BO1WWwASrBE10ZKUYfLqBC++ZrOUXif2RkFML0nY5nOBGmrItbpeFuAEuwH2C/H2+EzsbLbi+77r2+OTH/twXLu4H9WSGVwTAA7khZWaPJx2dvdi/wJmxnUBH5iT15EpFoqxvbtnw/DcMCYjc7NKCvJDAl+AYcb/e5KbzWI5X8iI1UCHwRdAAepMU+m0JHsr5Zh7ydeS/1Y23QXskvwpgXZiEdWo+1RAjprYEqwJpwXKP0feTA2x19ivUwDdCInBRiMbeBQZwAGg4BqIRUVjAktILDT8rvAGMZOBa5RlnByfJCowk1obAuuQW8EwgqXBWOH8YJDcunUrhoAHzWZ0T07i3/70B2I2Gmu1fTQYxtHRcTz3/KfEJAF8uHHtcuzv7eo6lKoVAU54RG00W8mHyMwugVv1liRepLNxTBzzeMDYmwpMY7zh9SQDcwDXmRkkjFt5kKUkLxhOyOpiPhfgdHpyGPPZ2Mw8zMYnk7h7737cvXc3fv/v+33xxJOPx2g81H0nqVK1YgBQOEBmD4A0WKoG4JTBUfu22FDa5vGJeZFAYTMwbFoNkY37W0b55bIAEO5l3J5kOp1YHGItAVwljybYYrDQADe5Z7J0B3BMQEX2IZJ5cW7efTzVQsTP/Mufip9+z4/H5d1WTIbDaCBbbbaj1+mJlca5DPpDsQFXxaKkrmX2Vy7HC7/0qdjb9z2FVxysSCRCjzz6mBpqAMLhaBI3H34oPvaRX4irV65Go96K5aoYp4NRdEkUZL6SjIvmOKK0WsXFiwdq35FYlmBFKbCgpvmAcQu7kHGDJ9ugxxyAqT6eSYC5gJr2T8O0HMBpuQRwGkejRaqife/wn6OmALSZifgg4CSz7NVCjCyDTZZFAhjVKuWYjUdizZ0BQ5KIWRYr1iYJdQpJMHDE55XqCIjQR/6cku8AmRIoJMAJRoqGTAa5+Kzl1fYZyrH09jsiJY8j8/kAarI4AVeFcYMk2MC9CKMJRMjgGZ/XfkB1ZWxu4NNSzAQ4IZta2DRc80D2X5KE9vMBnMzgy5l82dvvzDQ8JQZmDy3MtT9XwMkyv5KAS04BUNznbz8iQWBihCWZ+mcFnBZirUoKWwCQfK2kDhDIYJPn2TMpbGKZKXVURt3eP3inLMPFUiVFc6QxAMOJuRwwl2dYm2cezLR8PQQqFWUYfjqEncdiAajr3HI9PMFguDaq0aiVHCgCA5pTLpbEJsXLUI5kAkKLMZ8u4uioExMWJQi1UKptKeq1UtR5zmuceHkFHyhL6mDfmVkJAA7DqVDUbwSJi/1XXvkivx2tN7+uwLoC6wp84RVYA05feA3XW1hXYF2BL/EKjE7uxKjfTX4fyCBgOpHCZk8WEtJYGUW2sru7p4QjfIVoLnkxpmGi2QZEkqytgFH4JIYjvCGqAhj44uWZl2Bkd7BfMvuInymlTKbHBhD4yiCFfWXNZoJFhV8KoJGYMYANAA9plT7vRwlayaQZ6ZkawKrlgvwZOQ8AGH/OPk80Ssi22L7AGa20OzVva3tHrCsYEwAezXZLL/40tZvNjfin//gfxXv/6bvj+pWDKMBuEQtr4sahWIzLV2/E5va+JXX1uk23N5pq0nmx3hB7B8mXwTS+AdK4BjQXpyfHBo8wbQewEKgxi06nq6hs+yhZYkWTyu+KzQSoV6sJPAAsmM2nSo3rDwdm8KgxtlePORc2bm2QRFcEcAQMsSG1mV6wjWzMLG8m5EMCtZwWqKj2xEjgesMckndXYjcpJatYdspbsSApXLfbFTDDNZTxNmlig4GaV5g0anSLpdjb2z1LgOIYAByzz5VMysfj2N7bif29fa2wSxrEyjrNKh4reIz0B0oye9eP/Egc3r8bBxf2BRpdvXpF29/a2lTd7PdVEONugEl7BWC0GP3BUHIuWFfUbCyvLsbmWGPTn4PlNVEtARQEQtFgzQw2jfo9rfzPp4CSsJqOBdpxj82mcwFjMJ3+0P/yh+LS5QOlmxUrThA02JqlSWZBeMykiHcZdpOiWIsoUgPLn7insy8Q+1DLSAIkIHAyKgbMENgkg2VYagCTlvPJIyY1+0oMLJZlAA/gBMCCrxbSThuhn/s+CexAtgQYDAAF0IFEtFyIQec43vWOH4jO/TsyGAa0u3rjpsbAcrbQfXZ8fByDwTCeeOKJ6A4GMRgNY//ixTg8Ptb+uUaAwjduPhyd0178m3/zb+M/+/rfHlevXhUTjfvq6vVr8siq1GrRaG0qyfDFW7c1ngGzwELEAsIbplCIK1evC6ixLM7AkBiPqguMpKXZiu1NAU7gCkoQXOERNNfnBPxUCR9Ansm4GcfmZisKJcM2BgrMcBLoJ2ms0aEMDkpSN1vEHEdwpckxT3JtCzEdDmIBqLvyYsCisBQoLpYqzKpVQcwVOfsk5pD901bR7Y90zvZVciKh5tzkA5SlcZLiCTgxEGSupPLOzNxD6rowiGNWpFls9ljyZyx/8zbkA6Xd+WdnDCdJuGA5GiDl2GB/AvIpaY85W3u3bNNMIctLXyNVe1CupyPPzmMQ12yentPbOHv5XCVJIc8y6uvj9fVxhbwfGajjR5i2ys+RO1Jj5j8lewp8sweVrAFfx7/pweN97bEbVeQ558/avJxnj5hqKRlS3oOMQ4BPSRSBdGDBMX8SRmDglCulxYEEyrEvns14HDIHwxKlHt3+QM9cnodYtUnOBwvRN0XcP+rGmIWLlNYJCCopb3o+Nzcw/y9oXuM6AXICfPOsdXgIY8ASZO67Tren7TGeuZ9YjAJAhe0o5hTPjiSjF8Mpgdb6fbnO2zNMUtp6LTq3X/wSf/taH/66AusKfCVUYA04fSVc5fU5riuwrsBnrcDg6JUorpAD+aXUK9I2BqYPGaeIeHnQ8LKo2GrSz2z6nT1GaERo/AGeSI3jBZ0VfflnyLjaDQl/Flig5CEbdvNv7ebmWbKcktoSGEKjzO9mY2ytfsO0ms0EdNFk8QKNWTSfaW9t6Rgy+2UxXcjcOQNoNA1ItWCUyP+n0VBT3VNyExKzjdSu+N9gleD5A4uEhhR2z87eXtTrGzEZz0Ttf+FTz8X3fc93RrW4is1mIyajYZKImB107eYj0dq6IAADoIYVZkA2GfkCxhSLAp8ABmD3kHLmBslJfHhqqQY0pmpsUoMXMItmAmJsrFvQdtxgmVmQGU4C4DC9hjmREsj4v5hVq4gmHk+sKgOSKLmMq0PDQAOV49MLqrWYY8jTxDqpylC720XONlXjltPasl/S1uZmMsGdiflRLdfsAzaBCeTmEyCz0zmVj5E9vUoCx9rbu7p2ui5qynJqHSwsG+JyrDCNiiU38fSwNCWScKm595ht1DcSw2oZ7/7xfxTv+xf/XIl/AHmXDi7qM9euXhWYQUOEX9F0ivl9Iba2djQuqDfSJrHGAG1mswQWwNCyhxkyOY4DcIcaV5C6EfeNSfbpcRQBNxaAZP3o9m2OPh3PYzKaxe3btwXY/rE/9kdjd38X+EqAkxK2znxk3Jg7QUvO0cnHyeASTKxCEamjE+bkvZQi1QHIsvSVex1GWKvR0PiazKaWRDIuAIfOzOTNcNP1rtbksyTmWhVpIx5dNUECktIhhU0slRwpv1iVZLatFK/lLOrFZdx74ZPxrh96Z8TCiZKM2+3tXcl8GrDhSmUxGAElAYUBIWF3XTw4ULLW1Rs3xO6DxfSWt7wtOp1+nByfiJX5NW//GnsJlSz/JCnytD+IeqsVd4+Poj8YCYzsd3rCRgSq0aiXS3Fw6aoApzz/0cDz7zT+gAwwni7Blmq2BDih8qnXYSRJDGQwcolnUkNg0Qyz8clMKWCMC0nZErgE8KpQhQekczTXANWwRImYp3bI+7gXAZtq1UKM+p1YTmdRwSwecKFowIl0OuYqjgkmiQhJLAyUfC+Z1TLSmLFPuMEiYfwCOQzi+LsYSzzpZDrOPZqcgBI4ZW81pHAAGwbtMttHfCi2ndP2BDgBkgiBTEyjJN0Sc4WwBZuNM2cxFgCcGH8A0AZ/LO3WsSdwPTndp+fbA/5QvwxwYkwr+Q1fQYFMvk+MW5nJyDwkYCkxuow1ndfDcNM5jEUtmQt4PnHcliSDrZZCV+vzApzsZSVpuC+GE+nw+OK+0c8cALBYEcxALdlLmVEisBNMqAK7KQGDhBsg79RHlXLq5zXzKHMlfwaABxwCcCoUfX/ynAP+434+PDoVu4xaGegzawvAHLAIoBXAaT6bCnBizmDucWolgF4yXS+E0ukAuLh/BOgVCgKb7PdUiCLjTOm0vifOPJz4eQ4x0e8sxPRrNGpx8vKn12936wqsK7CuwBu+AmvA6Q1/idYHuK7AugJf7AoAOBWWTqbKiW455UxAxmxmeRS+C8kYlRdTfkegSGY5KbVultgcM7FpaEScXOYEH0uUYCj58/mlHqCLxpKX7GzO6pV5R67zgulVdbNP5EFyFpHsCnGcsJNocpEOsH0l6eDT4ffbZH5tdooNY31MBrEshQE8oWlA+oakBhkXL90kySF1AdACsGq2t7SiuwJYmAzju7/z26NzfD8uX9wXqCDWEaa6xWJcuXYztnYPYntnN7Z3tsVwYnt8weKRrIWmUy/UIe8jSQUlJSmpWZDvDvtKjY2BPjOOckrSCK8Y+XB5Bf+smUpsA/YDyEOd1OgmZhAMJMmv8HrJIA7ElEpJTDD2A4C3udkW4MSF5XpJtkETNAdIORGQSDMHYEHtkRHKe0XG20WlwAH6kKZGneUVlkAOeT016lGvYdSOeTsR9RtacZfPTdqmpRUrAVYCL/E4gvkFqCn/KjfO8jhJiWrIjDherqnklEgh93bi7u1b8Y6/8wPR657qGDFifuThh8WQEWgieRJNHePYYKwSw5J/Cmw1GFJINkl/yt41iwUNoP3QuHarhX1xYIT0uycxmyA9HUe3exxz7r0Eko1Hs3jh0y+qjn/iT/6J2Gg1Yr6ayftHcskSzXaSWEnCZO8mmSlnj5sEPsGAsMwusTYk7UNmtUiR9zalZywjiYLdkMFmAXtqLg0S06AmVCJ2tnfVgOZ7mXuC2uG5I1AKuZ3GVwb9yrEq2hyfxn81HUctJvHpj3843vNjPxrzyUiStr29CwJmAL5J/OucnGjsYTYPANHr96K52TYIIPZhOQ6P8MAqxkOPPKZ0LLyhcnP8yCOPxqdf+KV4/IknBNiM5vOobjTjGBNkkhTHkxh0BzI35n4HC8E8fv/iJc0XYoTJMwvpD+xAwEOzTS5fvSaguN9H6lqUabgkZNwzgCawdGSmHzGaAARjsE/ypaVsauwTC4X7VyEEZwydzNwBcAJ2AgQBNKTJL0atUohB9yRivoxqqaJrukLFVkzeWCSEzkM+VoaMvXiguRwJLj4+sBsT4OQ5WHynzwCcFgJukBEaaDGkY0Aky0TZEjWyR5dBJ5nSJ78k7yYznAw4Gegy4CSmVAKclFAHENHw3MveYA+aqcf1dWqdjsKatwcej68PODGOAdH97EjsKsnE2Za38yDgZCZWBuJ+BcAJxiLBDYB+SmxMaalpnpNj0ucJOKmeLAQkGbXlyTaTB3ACSqKmPAdEjFsBAuFRyPjCg7AgppADRpn/zDR0mfD4m+vZwdzKMcMkZDEJdmKjUTcYqhWKUszxrJvM4rTTOwO2NQ54jiBzxjAc76U6z42VJcXpeQ6ApXsHNlwRMM6G9/jrYSzOfM69ZPC6Iukd0Blm5WLCJb80DkX2cgLZEvtM7ygOt6jXqnH00i99sV+P1ttfV2BdgXUFvuAKrAGnL7iE6w2sK7CuwJd6BQaHt2M66rmZTglAUO95UVeENN5BcwAer5SLBfWAYSlNPU2BGicxkWb6HRkdV234nM3HvUqapRZIntz48OIOICAvopTKpJXs5AnEfmE8sCoLgMULJyyUzJqyPMTHi/E02+AYlW4kAsx5klAGudg2YE420RY7I5kyqxlMUj/Mqmk0aToBiWApIR0ioh1pg9KyYhn/4IfeGR/6uQ8qXhq5FC/S8oYpleLi5avR2tqN9uZWbCPJoknXS3tdzATqBqNG9Q5e4M1WknQh+eqYrRRijzl5zqvN1D0bMlNHviQRSswGMROUHMV+pjGeGohTk6XP48vh1XP8t6yGWUapWo4oW04FcwLwZ2t72/IKPGVLTnZDSjce9GM2HavHarYcuS1GFTXD/Df5ddhHiIbUskGzDvDrquj6So6kdKwMTsLUsVG5GHFJqpKbW9WAdX5SohaMs6nZVfJPQr45UqMptgByTxnjsypfinarKWDjU5/8RLz73T8uTyWi5nd3d+LmzZsyrJZBOQw0jo2ErykeU/ZCkel82pf9ffBUwWx/fOb/wmq/PGgE2nHtxjEZ9mMyol6T6PdPnVI3QZIyj+FwEi+/dEvSlz/1Z/5U1OpVMRjk4ZRIZxoVqdmWWbg0KwlcShIwWwhbXpcNvHW9E1iXZYNiP8ks2teCMW/Azo0eB509uNSMYnCPNGtpJgd/1j0tgMUyGsaro+cLYqCZKUNLCUi1oAgRk368/73vjp/7N++X5wwMOMbJZEoSoIGrzumJPru/vxennY59XIw1xBNPPRV37x8JQMGvCaBpd3cfjlWcdroal2965hkx5gB+dvYvRmNzK4663eiT7riM6Hf7MeoP7E3H8SLrqVXi4oVLCUyzUTLJX0oplJ8OzT8A8jWBeVwvjguWBiAjv2tmFQAtINVKJsmwnWo17psUAJAZTrCmZmk+TYb9Yi+mmjJ2uI5KoizCpOL+mUe/cxrkENoavhCLsiVkYpYUSUxb6TOZkQOIzDlSl/7QiW95Ls7gCsDBL2c4ATjlhQjNI6bLnMm/aP4Z106mM8MtyxMze8oMxpz8Ju6O5XaFBGYxJhQc4PmPeYFkQiV1rmDYmomanwFO1MvS0gefvg8CTg5F4L8CxUHuxLhKYJeOlTHq5w/jMoNazBvZbD3XKQN3ZwwnPRNhDMF2dHIlzz2ff5q5Pw/ASYEcYpr6uDXW03HwXGDMOYbQRv7GEn1PCXAqkNrGOSUe1NJMT4DfzJYCXJKvIQmjxaKkzPxOu71pn0VkmcwPAE7LEBMOCTHArp8nnj+4ztWKA0ZqafuSFE8mSu4E2GQupwqMRcBIFjYOT07F5GN2EXs0QmB3Fa9GUWsNeHGPW053Dj4xUnRPJGASOR337f014PSl/vq5Pv51Bb4iKrAGnL4iLvP6JNcVWFfgs1Wgf//lGHRo3uyxxEs0q6gCAFI6HZIWSbeSlIYXZGQ/vGRmSRyfySvPNOZ6Aa3YO0Yv/axkRyjlDTaRjW3P5XV1JCgcA/HfSCpo4tLf/Xn7ETUaG1Gu0uB5pdMeRGAjGJNznDT3BYMhvb62MewPtIrrYzHgZSmE2TPZXwoQgGNj/6y04uNk6ZDlKLwoA3TBuMDguNZo6rUfM9WPPvvz8be+97tjd2tTyTs0IBu8GFcqsX9wOTa3AZw2BVipLSgWZIaMNxQv8eIQFEsCQeZTVoAto+GLl3iaAzG9FGGP7GkpQA0JEsdDE8b5wPyhVgA0NNvIRKgHdTo6OtR+JU1JPlFO9TPgwP8NQkTMV4sYTceW0LU3YxNmF0yX1GyxbX6RuPlGvWovDgEOll9xHeWhJJVGQfLHzE5AjkfzNiBxLwFnGnuY0ZfdbIlwhTSpWtP1yEl3AhJnlobIP0yG6Jxf1eMijWM1bEnGxTWnVhxDBikZJ5utlgygP/X88/H33vmO2N4Ev/OyAAAgAElEQVTekl/WhYsX48aNGwKd8AxC5sFY4FgAB+V/NJ3G6WlHDTH3As0Wfx5NDNbi34QBtjAGnJ2mM0stl3OZ9E/GgxgOejGZwMZDHjqLwWAUt269KuDtT/9ffzoWS8u0MHBXiBqx5cioJJODfeEGnb/DCMngEg0bYAf3sFkOdho3K9AgncC/5OMF8CvQM8kVuTaMN92HFd+/9uQxg4lGkrmBOliqyXfVKXZiOdm8HkmqAIIizb3v2eVkGKtRN/7e939vvPLp52K73VTim5gNSwCtZvS6HYGujHulN1ZrSins9npKtLz58CMxndsv5v7hkWr9O37HfxnHx6fR6fXF2rhy9ZpqQ2239w9iVSrH4elpzDmHYlnbH+HhpIh5s5eQz+Lnxb1AQ5t9iXQ/LEnoLMi8HJ8nLghNvBhdeJvNpgZelOqJubxlePh8EQ4A+Gwb9QcldZYbC8CXEbbZaGxDoLkacyfbMR1sNCuxmI1j0O2I3VRYAjJUYlEkLv4ccJrNDJrofktyU64LxztQ+IKP04xKM0nFrHlQRgZTMQGUD0rqMvgCiJMBJ/tdGdT+DMDJhktnHk5mOMlOXt+ACABOMgxPYwpfriJz3WIZIxinacHB8wpzg++B1369PuCkMSfDcF2SswWPBwEnsf7S3Me4z2C97yd/vUZSJ9+tmZ6J3CNaCJjbz8mA09nUrc9mv6ZfycPJjEn7Hwr8SrJBpTxKUmbAycmRzO9sFUZuKRarKRBOVCowIG2fRY2Ra1aqZu3ybMhppgBO/AzAifMkNdQSakurxURcRpx2+xq73GPnTFkDTrUK6XKVKCem7EgeduPYgAWslMayzoVnD8UYjMZxwv4IImGBRCw4+wfWAZykFTTglEMzzWwy6OQaOoShUi7GBjL4wjLuv7T2cFq/3a4rsK7AG78Ca8DpjX+N1ke4rsC6Al/kChy9/Fz0Tg/VVFomMFXT7hhqAyF6IU4uEgAZYpHAfElGw7xA4rcywlNJCXMV+SFpRTyxUjLLyPIxS+wye4J90+waoPCfs+zLLBav+rIiCoMC7QpMGjXUYq1UYyxW1kqpeYAyMFp6vW7INFysKe9XK9KsvlZoEt1kW6Y3FWgBmGHpgOJ1nK5WqVlatVoJgIHNUWu2o729o+BmNCwnh/fjW77xL8RWeyO2eamnSUwmrxcODmJnb19sGfmcJOYP54j0Jaf18YJNw7bZIs69ruOA+SUGz3yucx8OB9Hv9VUfQLUhbJs5xtXT3FGdvczD/ACQ0cs7kqAUY06dR9OJpGBC69JqvOLHw3VubeE11RIrC5CMfdMIAXrJqDqlMzE2AOqQi3HsbEOMNiKva5ZJwnQRaLaY27MqMSU4N3kdyc8LA3fAwqI8e2S6Pfe2OF750KSEMsYNTTCAhhk2NoUH4ERiByhJk8k1Vb3xIFmtYjAc2mtkuRDzxKvslTi4eCHe91PvjZ/6Z++VWTVj4OKFC3H58pXYv3BRaYOAg5bPcBx17bMLm4ZkuTt3nDZGcmCsxCKTxI9qAm4WYLcsY9DryLsJk37+XKuW4/TkRI0rx9Pp9uOlF2/HI489Gn/8j//R6PW7yRcIYAkmVxI1ARTp1kr+TNxzOn/uO8YuYK5NxTNrMYML2YZGQCQgiNLSMLpPaVDJU42a0TyK2YBsS9IsQCWzZQCsdA9Xqx6/BYO4/J1j4/OSzPD3JKnjGkx6nViOu/ED3/0d0Tu8EzvtZuxsbSt1sFCuaKwdHx3JUwyQ8+WXXpZJN3LLDrK6ViuOjk/iwsEVSVRfffXVePHlW/GWN785Ll+5KjZRyNS8JQYURsVf9daviU9++oU4HQ6UuKUkwlVBoI3mOKVjOY0Sw3mBBgJhaOJdJwAp5E3ILNkP478/6BuYkizLQQia5wSclHVvk5zXaDbFfhJAg0Q0JbcBCni+s7eT2Wu+JlQchhNjSPLZ0io2GpWYTgYx6nVlDl6QrKogryWOEZYYwASsKav2fG80N5oCKzDAn0ke95lQTcZvNDcCQCBT1rxvZpuPLvkISf5lCalYYBpHZhoKxF8a4OEre0CJ1QijSNilE+owvNbcs+B5YIbqGXOO+sl7yczbzNL0oka6QK85jdcCTjYaB6RFUjfTn2HbZEZXBpzYhAIoHgCcLAc9D7D45YAT/25Jr1lEnLtCIjS3Y6yefNGTEXr20sr34oMglGpECMace9CW7PLOE5sYD6eVQE6DdmlxRIwxgGAAokWUS6uoiOFk4d0SjydYiJUMmCGpY2GjaKB+uVQwAQxUwFnG+HKJOTiAXsR4xn0zSCbgll/nb/ZBEiuLKeUakvu55jsFVIjdVBLjTzJqAKTlKnqDYQyQ3LOooIkpe82VBXYhbrRgkGsh7/AEPvkq8i7BghLSbaR0fCN3vfvyS1/kt6P15tcVWFdgXYEvvAJrwOkLr+F6C+sKrCvwJV6Buy98PHqnRwYkkvzNnhb2obDJsM1Vtc4q+U36d/kV21xbUeqJWq/ejRdTgRT2V7KEzQ2JItclWcNTxy+0NLKKT+bFO6VqnbExxKSASQPjohKj+Sy2trYlyRNLg0ZQ0jz76fByiiEqgBJx60igOBZtj+ZgMk3H5raIY0COpdVzfD4EhtUEfAAcNDfaXmmVNMxNUXt7XyBSSXqKqYxUv/e7vjN+5l9/IJ54/LEoLJexsVGPzfZWbLTbsb27620XCrGzu6PmlBdwXvppptk8f+b82F8G6GjgBSLIUHep1C78N1j5z2bi1IAVbFakbRIMaASwAwBjry355wQAVu3MEwNAibo2GxvR3NiIDZhb9YZAJdxqaMQsOUlJU2IXOLKaBpw6ibAA2ESjk3zAqDHgEVI8rjfnkH07LBsMJddxTeTRlXw/3HyZnaVmXA3LXLI99osXE2M0XzMZvie5DT/DV4TVb7bLOZOoRENUq1QMpMLcS0l7SEZgfDAC2s1G7O9ux7f+1b8Sx8dH8qqijtdv3IhLly5FsVyVfxCm1jYjN7OHprPb7cStW7eSaS4N1VRgAWOYfZvM4WsyGvRjPsZUfxTDfjcmI6fyAYp0ewN5phweduO3/se/JX7f7/8fo4u3VGkleSbnoqSs5PMlUAf2gdhNFYGY2STcbAiOgabZNX3wK8upfD9Y7pRBvdx4y7dNbA9/ViwyGkpqu1xJ+iZZKCBgEVPqDbHANE7TPKFrD/hCrHpiSsyG3fjQz3wgfuwf/GC0yhEXdrZ1vTqdXly4dFnAKdeutdGMwaAvc38kmrW6TaS5PwCY2pt78fiTT8TR8bGM/AF4Hnn0MbEEf+4Xno2v+7rfoob8/v3DePqZt8aHPvqxmCMNEkhdiQrf1EfMl4LvTRng2AdHAJyAMzMH+QuAU21jI/YvHiQj5okBKZlN0/SbDSKGE4bXeEVNp9HYaNjbCGCBMS12lsEpgACA/uwnJDBF0mJks2zGUsRKOaLRKMdo0JGEuVoCcLJ0aVWENWJDd27IGYATAyTJa800W6qW09cBnPR7XhvQf3Ss3OOm5yVA2gl12R9NiWoyt34dSZ08qQxsWYrlDRsOyYl4id2Egb4YdAacbEQPaAh4DZvHnmOfL+CU95/nPvvIfSbgJBlX9mxKUtxfHXBC9uxgBgUXyENu6rHC/JBqlu+DzwY4eUGHZyxuXa4NNCU9CwE5E+AkmZkAJ+Zx9oBvGAAN3oVFjQ/5xDFHk2zI7yTDezNBWVAxW5S5EMCJ4Ao8ncyoSl6Nq4jRdC7AiSme++oMrE4S01q5IKN87kUSFpEW84wQIxKAnfkRKSoeXOxrMIwR869MweXa7ucC15v7h1EhLy9zAA2kMf/7Ksp/S/5882jUkpRvuYy7t17+En/7Wh/+ugLrCnwlVGANOH0lXOX1Oa4rsK7AZ63Aix//YBzfv6MXXSRzSmQCeEr+NJZIrJzmBOU/yZRy5LJftp0qlmUO8s1JfibZlFXsGNhJiW2jTkUUelawS2Kl0HiNYTokPxC2TWMr4Eqrs41otdsxIq1tsXDCnFLGeGmH1UTS11iAVpZQrST9cHIacrnMogF8EeizsG8M++qP+gZ/UoMEewX2BuyR6QSwwg2RQLbWVjQ3t6JOc0nyVqUcP/HjPxbf/ze/L55+8gk1b9ubm3Hx4kFstJvR3LQRtg3D62cr+Y6fd+1g8OATtVwUdZ72BpnLkBrWTee0E4fHRzo/eS8lCY+8sBIoaBaOgT3Oy/tM7ByaIeVmmyVgM3h8ZMxI0Dq6rnMyBs5G8mqkDB4ZcLIJsGVv+I+Y7QC7KMsfzRCArWTZCc0JDRPyRlgkAE5cb7bHtacZkoGtaoPxsRP0aHrFhZgvBLTBeuI4DKhlA2aDmlubLY0JVtklsaMhmsC6M5ApthXeVJjozm1ujsxNKUmxjF7nNL7/b/1NN8uFiO2tbYFO7a3daG3tKM2J2spgfmHA9N7du3Hn1TvaPvKz2XIe8xXj08CCU99XAk9IpwNsWs0nMR4O4ujwniRdgyEG4v24f3QaRye9+F2/+3fFf/1f/e4Y9HsyipbXMZ43fCcgQQyn5EEjwKlkY32ut0CKxNg4bxbPpwHqJuZHAu9obKkn4JGEXykpioucU874jJMAXT+nO5ZUY8YuzD/2fR7FbtYLI6lMMiHMIwFXy/jJH/mh+Ikf/eF45OpBbLYaAuQApOobLQHFyEoZgzD5aIi5RzneSq0qlhoSo0bDfmj1jXocXL4Uz374w/HQI4/Go48+Hp9+4cVob27HxYuX5HdD83x02okyzDclbklAJYZTGblfEa6Nk94kK0qSzhxxbyC67LQs2mPqThofQHgZFpRlRLr3xPCsigGVYT7kgLrXBNh6fs0gPqCKPPIEdMFY8/FNxfrxNQa8rlUZuxGd02P7HZFCGDamXxWZC0piPQEGwnBS2ppCF8wu1P3DvPFa7PFsUMA4ysBiBvHn+Qx0O5h5pblWYJh9l+ThxHwtWZ0ZNQI9ErOV+S1LrXVAmmU4W8vIGP9GZb0gAYBTaxBMgOG+Fyokg02Svc+V4ZQBJ3lviSXJfPeZgFNeXDljZClN71diOBk2Y15SeiUAZL1mIEgy9JQK+fkATsmnkPoLuBRY5/sGsAmABoaTiGBJ/ikT+YIBp+UK5ivjUEdmryr5bcHItVE6zwqkpQ5jwHvMixawAJl7Pd17DueqjsY2DIcpKGrlA6l7XOJGpSTghzE+RirMMzZCixUswMBYqqaxMBqNoz8axxjmK2NTD1eHdHDfEIRQ4P5P571YMRNzDdKiVh5P+tTKzCrJrudx7/bt9dvdugLrCqwr8IavwBpwesNfovUBriuwrsAXuwIvfOxn4/juK2qCMuMoezPBdMmGyIo458UQs1pJLvzyzkut2BSYPydACQAD+0+9NMuHyel0bJ+XZvs7YSjNy/pSfhgWQKQFXq24Ls98YOT5lKRZgD+1VlPbVdoSgAmNCQ1pqRynpOEkqZgBqJEaQ0mH5nPJoHjx5it7SxmAKcRwMtJ5cJycA1HsyG9gDsAa4Pdo3rQyW29Gpb4RrXojNmoVvYC/593/OL7nu74rvvZtX63j4QX88ccfj70Lu7EsrGSGi6RBfks0V/WaGR2sDjfqkgtNxtNgV4AvMKzw2hjiE4RcESCl0VCUPc02/0eSYOPjipohO6a4AaSPo6EFlONrtpiLGTVbmFVBE88H5O9Bk8gKcwLo1Dgk9oaT6FhdXxhYSNItVrXZMjILDOLZTvbEsv8OjCTXjWuomG88l2B/NTbMioN9hqeTWHGl2Nrc0r9x/lwL6oY0hOaO7TN25JdSLoupRvNn9shS0j722261BA7RBFIfaq4UuuFAQBTXch6wcppKR8KDazzsiyHw0Q9/KN71rh+NjWZDtdnbvxAXL12N9taOwEIYVIwfgAX2+crt29Hr9gRoAjhN5kjDLE+bTQ04AZwIvFnM5N9UWC20v1deflnboIqAIvePTgQ6/d7f+3viG77h62M6HkWtSoIc98cCGySnRQrQhSXgRELYOcg+JVWUtM1sJ8mZUsOejdgzY+kMVEryRgFVAlxyGpWZjNlbR54rYjjVNHbZfnuzfWaAL5maWBlzATNKiCw6LXCGN1Ojba+x4iJ+/n3vjb/+V785ftNbn4k60tbpLLa2d2MMW2I8icuXLmnfjA3O6cWXXoybDz2khMiT0xMl4tUbm7G3vx/Xb1yP/nAQt165LbnmW7/67fKvArQoFipK2/rIhz4WReYmGIQCqSs5/sryH8XLFZVSl0iQ2i9MDcuKLR/OHk404tSWabCUWH8yxhYTkHkLjzKna/F7eOlw3yIDpk7ysFHYAvLdNEcmgFApe/jRCQxElmTKR73GPb6Mo6M7mjeLK+ZE2KGk9lkWjEk9MkKATgMFBc0r/BuALJI6eDSv9yXT8BQeINNq2FiJpQTuJLDpNQwnfI8MLAFq2JfPAHYGbBnb/F2sLQGZBhsEaK9ssi+TM2r4GsCpoXtCgJNArc+d4ZQ9qc4AJwVZzH0tXwdw4t+y1E3JjMng/PUkda4bQDVyXYOGeAM6VMMLJwaOkj/W5yCps6QSOWby1ZIjuGdxngvycRKwbg8j5GXLhWBcs9gKywRKa6A4bRDACdgHqWViivEcwL+Jr36/r/Fgw3AvAgms8iwTg9EkTjt9G7crJTGDkZ7rN6oGnNjbaDrTgghgreTfktIto5bSPJF8I9Eba+HEDD8xhQHu0xxhhpOZcABSZjadSz+pLefGfNJkQUJ+TrO498qrX+zXo/X21xVYV2BdgS+4AmvA6Qsu4XoD6wqsK/ClXoFPfeTfRV+SOtgmvDeW1NRnA1itdqdmADYAMi0atAxWyAdGEcdmIQH2iBlUsQdGTrijcZNhtxrhpV425e+SEslghLhZM1MjewRJvlR1rH1OI2tvb2kJGEkZsekkTrmJobnv6Ri6p53EVrBUUICHgDADTTAxzBKygak8M5YLgTI2LEeWgiyuaT8Mfi/JyywlwssJGVpDkqxauRw/+Hd+IH7qvT8ZN6/fkGfQ9tZmPP3U0zJ9rm7UYqPVFEjAizxSGgAwtglzg2a51W5GY6MVxSK+OCRbOQGJulIDMyfciOEZInuVLDkRi8cr7dQYQE/ARDYCl4HyRBHuMjROyYM0HjIu1ir4RM2/jJ+RPyRDY9vb2CsLCYU8ZZJXF9uZL6ZqbOVhtFxKktdqtc9qja9WbnxolZBqGdywDNLAo5lyJJZRf5nxKjmsKqN2pfWJsTSRVxgMC43T1Exn2QVx9wYzLavDk8lG8JbwAWI4HbEgCZjM0osFMau6nVN5fv2Dv//D8fILLwi44liuXL8Rza0tAVcwzzATB/ziuF/49KeDfXL87Gc0HcY8qBFx8oWYDCcad05LXMaw3xHoNJ14jHZPugKIYODcPzkVePKH/8gfiWfe9LSS/yp21BUTABNnAQkCiaSXOvNpUhogUiydD/5L1SR9NUMkj2fJYR9IihQrMQGu+Zro+qbkOgEv2a8JUKpSjqaSrmCRwf7j+rQkqavW65ZDJhkeLDBYDLSy+AEhMa1US/HRD/yr+Gvf/I3xtV/1jFhfG426gJjucCSGD6BeBqU51jt374pRtbu7q3uF/f7iJz4pMPDNb3lrnPb6sXfhQmzv7oixsbm1HaenXd1Lr96+E5/4yMdje3cPU5tAe0QSF8A1rCSDziuZVMu7iJpK/mfPJTXjYpJZTgsIoP8zh3GfkMaZPMbs/cb5GgCy/NbG7kp3TH49ADTcH63NrRiOZzEBYQZAFGBhNs9EfmswDnWTR70Ge2oZR/fviekZq2IU8XCSn9dCsspyueamfmb/PElrmUOKZYH6mDeLncWGjWlYUpjgfkkLs2waIP8Bu6fskPSgpE4MJwUwmKkiz7okx1YKpdhCllCJcZUMxM2ogd1EKuZCfjwCtIplmcbjdScAeeYACHn+yJDbDKrX93DyCWXA3ZMjgPtEY59xyDHp2ZIYtIJZ0lxEXQSWcZwC0X0t/HWe+Mff7DtnBpoApwVeUwa+7f2VpHFGclLeqEueQd38c0B4AWLJ+4ntiAGWJHWC7xhTktclUEgsNfthFYrMO2ZBaqwIcEr7MY1OICRHwT3EsRM0wTFukvAoJpLBKrEho6CEum5/KE81Pq+FBV0G+0Rt1DAN514oxHgy170NgCSPvXQcLP6QzkniJub5Ewz0ZbzvmlR4prFYIkmdSW6SUCeQ1kMlL0IB3PPOUIxmHQ9GPKoWa4bTl/rL5/r41xX4CqnAGnD6CrnQ69NcV2BdgV+5Ap/6yM/G6fG9MwmdJBhKWfJLtxoBMVQqSsKiIeRlMDeluVnNwFH2h4FZNCf1jTSbEi+nrLxbQqUGOKXSZFNnOTnAGsAQFHYOTQaNjBgIye9BDR/bAAhK8qZyRQwTM3DMkACQGfaHMjJ3ipmNz8+bPr9cd1PcuqQzqcHIXkP5PAAiAIMywwggxOBTSfVAMteoViSt+mvf+m1xePeuDI9Z/b9x7aqa0Y1WI55+y9NqxA8OrkSrvaXmSlHyJO9tNKIiiQIeNdWYzwB7YIXRsBqYkSQnGajDpJHRMUl1yQxW4B4muzLATR4wkkRZmsDvA6bY9Nv+NDSjMLmQhQDC8EMx0mA/zZE3OoFNgyEzMUifA+RhvzTulXL0hj1JO2DAuD9LCUSSKmLai2xokVhJE4+fxHrTOFBDg5/N5Mxg3PHyZa2eb21vS2YlyYYAQqfAIeHLxsB4VAFsZaklErHs95QT02Am2XB8Efjp0qzNYIPQHM1JQbS868M///Pxd//2344WQEi9HvsHF2Lv4CDqzYbGJMDKzs5edLrduH/vnoFS0sI4lyI2vnNJMFezVSwm85iPZjGfTqNaARQcRef0KPr9k5iP59E7sVfKcRfA6Th2L+zHH/5f/3BsNOtqxu3NgoH0UklrZmPkxtlsFcaG5G6AjpI6meEgcDeBPxzbee0MKvKlxrrshjY3ldqXEsrcuGYGiNg+Rcs9SSmsVgGKmvKCIYkNMJXrbBNpzIDZLrHuiyiWASQWUa4U46UPPRvf9k3fGE8/8lCUC6vY2dmSeGswnQnMAzQ9OTkRWHh8fBwtsad8zteuXot79+/GYjmNbm8YDz/yVDz9zFdHqVqLf//Bn423fd3XxqX9Xd0/kGfe98/fFy994vnYam9GCfAF03M8gsrV5Dllg28YYpKiViuBBQ6sMf7OfCgvLAl63HQDVmlswWbh9pQvjQFH4UOJ9ZNZQcwtsCQlc61yXTx/NtrbUay3YgQFTGBTMUoFxlJRXmDWY/paNBo1mWvD4GRMFlZpvuTareZRrtajUKkrBQyWIv7yyJrE1ClXYjxdxGCCOb/rKOkVrKbMi0yAgmVyBoeEU5x9ZQ5qktSl5DdAOhYPbIFlCaZg7pSAqPTBBGvlTbF/WHvFxZQRYtAJGWixHK3NXdVdc9CUhQ8bTHGNDDj5+XEGuiZAyKl3TFO+PwRVAGITaIAHkJLYgHxtsC4mGZWwUZEAnJyQxuc1hpO0LW/brF5L2zLgBGsPnznAdiU/CnD6zJS6/DzRAs4ZY4j5dqHtSZKu4/FCB2NFiXnmkAqMhx3EVUiYjY4d/JmwBD5tLXgGhwxw8xPuSe5Xnlc8L/r9oXztYMgih8y0PsnleS728VyauS4szMi43QmmpeIq6tWCGHfzGYsYAGZOjK1WAfUMVnPPDIdjgU4w7kaATrC5qA8hDyVAp0JUkoR0iZQO8LeA1DJlWWTATzVH+s67STlJv1dx79Y6pW79bruuwLoCb/wKrAGnN/41Wh/hugLrCnyRK/DiJ5+NYffEkebpZZjVVRt80zjac8OsICesSeqRzHTzizSHmRt8gA/8cACc7C0CyGE2C9uBqcML7Fljuwz5j6ihoBkAaKo5kQ7ZmWQHMzwyDLS02vaDgZXDNmkGYTvxsszLLz5BrKz2+z2t7PMyjDdUbpwBbNw04OtT0Hnr2GT8a2mRfEpgPsjc1w1/jv6mcanVm7G7f1FeRDRcH3r2F+Inf+InnZKHRHA5iwt7u0o7e/Txh2N3f1er980m3kzUsSp5Gp4/kthgrj4dm3lToqE1O4R9Kvko1Zu/qyHBqDlFcksKo4YcAof9m3ISIOc5EvA2tX/HYHDus6RGu6z6wAiiKQZoovlh3/hh4ZmjBg8z2fFY8jCBgKqZ5XoL2ArJL0T+N4lFpmS7FdfWpt2APRwL1x9mlDxLEktC/SHGsclMXgwAjLeTXAM5CNcfRgGyOxnikviFvw/pihMM4wduoNWl2veJLzHEKmUBFwCVMDIKK6cyqWMTA2QhSSMsvv5pJ/7u9//t+IUP/mzs7ezE/sHF2Lu4r2sEu4fmDVlXp3OqfSNlkjfPbBrz5TRKlaJX9kdzGfjORxNJCSErTcaDOD65J0NwAXEjp4d1h4M47pzGb/qPfnP8t//9f6fmvVhERuLGUc2gvIMS6yJ3nQJA8MQ6ZziZ+ZY811LqnKPe3dTZUP3cqwng0wbiBlRESkmiFgNOZnsAZhXLxWg0W/J8wtxZtajWlGaouHrmDgHWSNIqikeHtTCjLjSZlWIc/dKn4q/8+T8X1w/2otmoxPZmO7qDgSSqzC/HR4cCYwEYASHbm5sCRjE6vnHjhlgrk/kktnf2o1hsxJNPf5X81D7+yV/UeHz717wtCkWA6EH85b/0LVFEwktUu8DssoC7CgzCRlP7474kUVFpe8gTqxX9GSCN+adS9TlmOSmyQs+PFMxMGnvZOVVRgAJMKa43KZFLhyIobKDZEBBETcowJLf3YwIwqRS3EADH700BHgCPE+jU3KjJ94v7FzZlqXAOGAJxVgBLS5UYC2hbSNpUw1dJ3nqVGE7nMoNOWEdCRAwiieGU2E2SyHHN5Et0zhfKEjXdpzo2TMPN3IKdwzhVcACsJo0jzM4BnzJIktlCRmOYH2MxjbIYTjC8mAPL0dre1dyI994cQLmAfxbzIEwx5uLE8Mub+05Yfc8AACAASURBVCyAE3UAiBYMJVYjYOBSzxfVDwCHcc++JWHTbKHvzwY4mRXKPUQCJ75ZnxvglFlNWeYq/zwltsIidDAA3kT8XL5z3PMCuYpiEck7Lxlpa9gpvZAwBc7HaYs6+oTHZcAJHyjuU0C70WgilidBETALVUZHB2r7sJF6vYGAS5h+vn4Gns3eMuBE+MRsiszZbE6eRfjNSfrGgsR8GcPBSGOfORxQdQp7SWBsIWoAtIQAGFEMACcxrAoGvQzc+iJ7oSWiIcDJz2NAsnu31il1X+TXw/Xm1xVYV+DXoQJrwOnXoYjrTawrsK7Al3YFDm99KlaLiZp/GlE1pCkmGjCCBt5gk0ENsQFSZLRWwZPxcF65Rc7W6/WcXMYLpmRdfgs2Jd+pcmJIaeW/KqaMvEf43cS4gDmB2S4/wzAbo2maXBrQ6Wwk9gP7zylEvU5PYAYMp0F/qGZN5trIesoVy8V48R2NJC3ghZ5tw1zC02LQ79uYGDkW8i38agSsOCUKsAPQAlBma2sztnb2xeogctwSkaUawnq1Lu+dzslJ3L71crz88ksCJq5du6IGHYleu72lBp1zlCRRSW4AfrCU8KZCDua0NjciZhywf44FEC17YtFQmXXhdCena1FnwBQAqIqYSrzEw9Y6Pe2oScHMlXOWJ1WlciZZA8TjulCfM6kQq+SYvk5nYjzRALiW+Eq5AaQxAQSzSbfTyWAAtTnHdPysrnM+gESZsZXj0A0g/f/svWmwbeld3vff83T2OfvM995ze25NbUu0IbGdGFP5EMeplFP5lKqU7RDHJJWPccVxPqRiAg4YA8GEgFNEEQqDHMBgXEBsEyYJiUFCtkADkrpb3aK779R3OsM+e55Sv+d5332OZGYk0ZLWKbXuGfaw1vu+a+31/63nef4O92as+TlFTKnkofhnDLAT9Xrbeh3sU7JsLenANVRhg7Ju7cZIkExhxGRKARMq1ej1tpS/I7hFm3Ap+Kxiazfb0ajV47df/FR853d8RzSqtdjY3IjeTi82Njdd/GLFU7tur2+OHecmlWI6mygJZYw9DHvOdCGV09nJsdp6D/qncYatbjRUUTUdL4Ock5P+WfQHg/gr/8l/HH/xa/6CXgM1DCMr4IRSTblRFPH+0vsn5Z7gT+oKSTFMULlynNbAyQWyYJO6cQEUbG3MSsZse+UB7I8LWmknNHYCxISHt1DkNQQOUTV1NrqysaH8ciCw7bVS7KAO4rkKUp8KTEwfPIxv+8avj416OXZ7naiWUVUMYu/wqlQcQBUAI4DTnSjJIHJnydxtcqO7EfVmJ+7eO4n9g+vxpmeekeUQpSD5Zu3OZnzsY5+Mv/O3/nbsthqy8MgqJ4VaK6oCBbbHNRrkqhm0cXxvbHYdYE3YPZbO7qZzo9rt2D881DoAgnEeAdQKfqdzJMcF8Js5zR37ZFtK+9FW0ez1sihVor25E4uwYtLqGNugCDfnNRWhvJpHp9WMMwLDlbVmG5/gKttdWgqe8To0VFDuVrkUzdRRE0vWAOseMCopYDIkk9JJQMEgSOshWW5lf0rvIQCZaBXnCAK/Oa5z51HmlVPBEkVbsoRpvQjyrE17aeVa4VQCQhJWnRROpWojOpvbtroCnFA4oSKTAvVC4bT2Aq4/em0JEztJGVUce8o8Etg2gQHy6dxYs5psfYIRFGUOJSV1Bt7voXACnnOMsU0KZP+DAqdLlwpZ5StFIEBXYkVgYUZ0DvbX0b8sxSwpVQXx0pzl7pfZjmfVmudSu5zmDFUiCj5+06d763wRmxsdqYUycHJQflnvc9o/d3c8zh9JT6XX5DxAhzopnLiJM4vJhHVQkUoW16iFsny+TGM8RsFGp7pJjOermHJWU9h+KRqAMs4zSbW2XPpGCqvHoeHSavnYAqCSrdioRT0p0wCed4sudV/cF5/F1hcj8GUyAgVw+jKZ6GI3ixEoRuB3H4FJ/34Mzk5kqbP1iqKDwGjnmzhb46JTjaBTtkus1RLO8eBCPGc4cYe6njo4ZTWRijKCt2mVnl7Dha/VU6gAKDaALygMpPpR969aNOsNFdfOiAG4YBepSUkykfKmH6dnpzE4H6RMnYUCwk/OzmNrixwf1DUjtQanEKEwpGDEZuXCkS5pbd2p5T9+l21KWQnlApviAGtRRaGt7A/vT1FDRg3FmkJ+6w7xZvt//f3vjw996F/r9bCGEXa8sbEZG2Q6VWsKuEa5o6JPygVbcFR4anxma9UVSqUscqEIp+ueoJ3gHcHs7txHIZiBjDO2yHip+a7zOjfLuU3MC0UxBT5KMDpFEaYs2w92KeYiqacUNq4g8HIcHz9MNr6Vgs1RELFNFE1sE1kh5NwoQ6WGBcNZWrR1l7WNwhkAILhnVZaASNldopgrday6lCXDtrGP6hhYq0VvC2VNSQU+6i5slBRUzDWZIiifFKhM/hRrnM6HzUZsdTsGWam7mlQ5KaCYxubs/7t+6Ifil9/7XikBrh1di4PDQ1XVQBGehzLJFtGQpY6xkZKJLkpYE2eLmJKbM1vEBHXKcBAnxw/i7OxUc8o8n52RcTKPO3dfExD52r/xV+PNb35jTKdjASeKwrosVjMrDiw/MgiW7Yni36HWzBXz7M5cbifvDB1bWHMmTVZWWNWE1e0CUmptrDOeUEVVHeCvLCIKUNxoHJ8cM9h0ajq+HBpuBaTUFBS5ykJC+lImcsj2M7LHRsP49m/8+pifn8TVw+2YjM513B9ePdKYZpDMHO7v7cXJKXlswMa2oOCjjz8uBeB8gdKwGzt7hwoU39rZVoYRgduPPv50/MD3vyv+0f/+3dFBTaGsuYo6NgKLDAdR6DkbiDkEiNYqNWVIaY47bQGq5sZGtLtb8YY3vym293YNmjc6sdXb1mtxrMpylKy5nJMePjz28UuAskBcyiKKRWx1Og4hJ7Oo24sFHceiJBucID1qm4rz7YA4gLp2qx4nD+47O2c+sxVJ6hdbxBrtjZiRqQNwiog6XS+xWqm7XiX6o0lMoSopt0kqIymzDLAcjs7yNnCS4jPlJdkamDqHpZsFAHYBp9RtTJa6pARdAycFQQPEMnDKn0MoVGZRWkyV4SXgxDzU29Hpbgn6sI/L2UT2Qq3RPwRwkiJnVZK6CTBhqEHHN9RMZMfbbirgJKaGmogwfpReVul9NnCyKgmAu9LYYBMDVnJe+YMCJx1XJkHrGzmcqzRHYBaFqPszUmCZY5G1sAhvu9aT7ZiJriV1me10Wd1k4HSRQcYxWa7WpJLq9881x5vdDR/3goM0i3BzhwlKwvNzKY4YC24++RzhAH0URvUaqirOz+RjoVr0+btStYoS0IiSaj5zRL2aPZCnxefhaqHrggvg5HwvAyfW5wVwMjKzna7BZ1u6KQN0ZX3cu3WruLQrRqAYgWIEXvcjUACn1/0UFRtYjEAxAp/vEeg/uBWLqbuLKaA7gQAuqtV5K6lDLjKXaMFupQSKlwyTuFgEJMhCwoXyYqYimwtTrChWTzh3yMG4Vk4o22kZsbm5Ha2k+BmhosGitVamVJQ/BNjhObVGVXdNj48fxIMHD+LBvftx69YtKXkoKA/3D2Jne0eB4oR7E2rscFuHAbuDWjVZYdIF/opCwvuTIRtgbA3LFNhquJDvuOewVFQ5ObSaS3hdfKvjk7tEoU546cUX45/++I8Lflw7uhrdjW5s7+wI9PA+WZ3EHXrCfwFg7gZG1lJdMAbwpWDq4dDApVGPs/5FhzQew/OAZRRGqIEu8nfcRQjbGPOWASF/B1rljCrmBgUVP/M+tkTWpThxZzQgiFUdFOw8BjvOaEzW00rAimBvIBUbPx7Yksf829ZneyDABRsYOUy8x3avF4PhwBbCFL4LcKK4Zx1S8AAHs6KOcWFd8RoClI2mlFd5XaHEwoLloFxKHedT8XuAkwKsCcDudKRaEqxrtQ2o6MC20Y1XX34lvvMf/sN4eO9eXD08iEcee1Sh2XQcA0gA6Da3ttx5ceyOWrKIYIUhgJ5CazgUdBsPBnH79k2BMNYpbclLlXo8PB0Ilj14eD962734m1/3tXH96KqVAryiFF8oFAiqNntT1yapS+icZrWZguzJUVHHv2TzSh3COOYo2qSSo0BmLaFMTApBqQ9VdzvRJ0MoAw8rAa1uxNIXeh8Ak2y4FVvStnf2tD7YJqnRBCh9rlD4sGyjpahglxn04x99+7fEvVdfiqv7mzEensXO7k5Uai2tRUAp4JIxYh7OB+dafygnUeg988xboru1E/funcTB4VGUKg2Fgl+9fl2WHRRr2NS+6Zu+Ld77S78czfJSnSRRkrRYL7W65oc5V8aZh1MZMdtbPSn/ABxY8AbA5EY9dg7248999VdHrdmMK9euRhllV2dDxxOKKsaHNcj8VoGt/XOdC2UlJdssdXmj2N7pbTlEf1mK1uZ20O8NNQlduCqAh1Il5mprzzwCClfKzHn44J7AmdYYc0NOFqB2tYhmC+AUMUW1xTmO/KaUJUWr+fMxdk9UcQAEq1BsHvO/Kc9b843Iyp1D0+NkqXUenO1OGVIZZMt2KckU1tpkoUtgRNAiBYcbHHMOJatoGqXFJEoonFDUopxttKVwAgBxfgdEKTM/dTWzdfhSaP76w/FC4QTiyPtEAwTBuZzfJKsjDlp/9qySSolzJTc9rEJzuLsy7RLVyUqhy8AJJZeyBdWcwJY6xlQwKx+jaXxtR8vZWdm2anWus9N4X08CyjEeq8w8PnNKlZjOUR17keockG8ErQDzDq7PYeEXCieZD30zga6G5UqMJ1N3XqVjYruVcI7taVI/0rF0MpXakJspQKr8eajOtKtV1OuAfsZ4FZMRQC91blXeIDtMbtZcMEpdFOnohwV2EUEMPl1HgVaV5TyaAn/sK+DUij6UnYpoT+Htvjmy0Gconx3wRyeML+POqzc+35dHxesXI1CMQDECf+wRKIDTH3sIixcoRqAYgS/2ERie3o3ZeKTdULi27mATGD3WnXnAhjI7uGueLkDpymULhjNKsuoFdQn2NKlm5rOYTkYCIISTqsDSHWffnZW1gW5k5KEobJq25NyJdTaJirTcUY5vnDTtwOj5NMbq0mabmbJ9mnR56wpAqFtOatHOnWsKYUCCsiRGeV9tm8idlNgugIgLAO4O20xAwcj262I4BXWzORTbuVMfBRSQJHe8co3k8WH72q12tOqNuH//bvziL/6C/t3Z3o7d7R21lsd21EnqKi7Wu1vb7p6E/Sx10gOc8P5YFyhugGN8T34S26025oJi2Zrmdt+MvzOzDAP4GTsEY4/6qrfV03wBC4EVsj+MJ8q/4vH8q65ndCHCSoXFTOHbfk1BuuVCoIDvKdaBUEA9FCnKtFJWykoQwYHrbKuzSpTpVcXSZ/gDPGHonG1ia1d+D14vWzwNDAhitoVrewebHYDDncFk+RsONX8KQicXJXW0ky2LaO/5TN3COhvtZEcrOQy7VlMoM2vw//6+d8Yv/dzPxcHuTuwfHKjTINCh0ekIODEH6iiFeqteV5e/EiqIyTiG5/0I1GkUZ8Nh3L//QNCENUhOCkHOZ8OZVFln/dN46skn4uv+q6+Nq1f2kz1pHrPJOOYz1iXrwcA0H6yswaxMkQIjdYtUl0XWQlKwMI4Oz3fRq5DrpGZ0Zy4AsTs3Ss14KdRYRbZavqNYupSxJrVVSIF2cHhFNlGOHWU6JYAq6MixIDWPg5mrQIP5JH7we/63+Ni/+tU43G5FpTSPg4ODQJzDMcp6YB0CmVjbqCZZ//3+mRVqdKLr7cTO7kFUqu24detubO/txdue/TOxqlZiY6sXv/GRT8T/8k3fHi++9HLUKiuFJBO2jUUSsEMXRkYjt6MHnBD2H0BbrIlACVSby2WcD0dx9dFH45m3vTW2drcFtjhnYVNize7t7ul8AIhje1GUcAzxH8cG69LBy2WpdnZ3erIHL0uVqG9sxlwp5SiLVlI4sWVz5WEB6RfRqAOwI876J8nq6kYCAjAMcCUMZrEtWcQTTbrWKei5JNA0GE8FpNwc8kIyKFbBqyQfagZOnKudfp2W29pSx1rxeQYLsBWfBk4oT/zKhpY61XMsWyqldZfirSKATVI4zWUZRdVUb21Ee7NHrLcUfvye15U1E7UcMCk1N1hvmFfy2lL32cCJY4dzMHuiYeaGAU0pBJzmmivgUVbZKnsrABtp31O4+oXCyY0anIlmK7QUhQvOW1hz/V7KhkpQLwOnfMzZvsl7XjRM8MHqY5HjkB+dX4edlLOVQV46dB0dpq6u7hCo52nwrVYzUEyfQXT9i1KcD4YxmY6lrOVzV+OeQCKAlc/KsULFB4KeVji5mQCwltdGaQRwcpdQ5g7Qbbuy+hCUVjEajmMyZt03YzGbOHMNdZN0XFjqOA8sBJyM/tgvNy4AuF2eUcH1WEVH6uFkOU25ZndeLRROn3kcFD8VI1CMwOtxBArg9HqclWKbihEoRuALOgKnD27HbIIKJXWjQqmEnYLsI2UWoQYgAHQgaMN/6gZGqCxKmMlY1jUXwhSstnNRtEsdA3jo2Kp2+YKbC1gCbW2nAhBgq6CgsP0CJYXu5KozTpL8AyCwfqXuZPm9+J3aaCelERfRFExSxshSYhsgX2QkqVhKKhpnzVh9BVjRtWy65GWfUAMZjuUC0H/Nz8l3gP36bgFOkaj6AcULobrkP5UrutAnp+MXf+Hn47lPfjy6Gxvx6COPCgA16k0Vodxhp4gH9mFzzABACpYahatBEl8UOyiFuMuu4PPZVPkx2XPHxbqCz0sOzWYssPIx5oAn5x+5K5Bsc8lqx9hQ5PMFIMlWtKyJADih7FD2S8o0QhEBHGO/AZIK8EapMHZwbLZJKcx7aeucsrEEiVy4Ch6msHory6wqcz6S54xtNXBL8CpZXba3sTdtOciaNcU6SUoi1nO2EGVLKOPGeAFHuGtPJhDwgJ+rVXJ2HML90qdeiu/61m+NRqUcm1ub0dnsRmuD/KCmlBsUr+Rysa4AJVg6seSR1zQ8P4vh+WlMx0MVdoTZo9Dp9wGzwzgbcue/FGON0Sz+2l/7z+LP/dmviiWFuDqIuQAFmKnr45LcGPK16JBoS6ktc2lsEmzMEIB9ZU74l7EAxKESdL6XFV+ytqa8MNaTIKJUiu5iqOwojXGCCxTUFbdKB/RhK9vY3FKRChS4/shjylfDomg1YDlKtUbMFRBfjjqF7GoRv/Yvfip++sfeFa3KNLa3moKyg9EsWs126kI40xq7feuWwBPHA6o7LJQowsbzRTz11JujWmupmxqQdufgIK5efyTOJ9N4+/f9YLzrh38izs7HUa7RHa6usG2UP7Q9KGMXxZ5JG8BAuVGPBgXwchGb3a7OP1ktNZxM4/E3PB2bO4ZNjz/5ZLS62Efn2rbDwysCUHl9ovpCKcKxI3UO2WYz20qxku3v7FjxGeVodLZiltQcgmArq/Eo+HXMLOeyWnGMYDZyN0nnY2UYiPKj2erEmGDmBMzb9Zr2lXPkZLaI4XgWM0ElA4SLbCYYgc/d2TqFxU45YCYYCV5kRU5qEJDWgxQ2l4BTBiI6h6fgZ2UjpYwszg+s7dV8rNDwDJzo2tnc2IzWxlaAMWigkIGIs+T+YMBp3aWOfZjNBWs5r+izR1wvKfXs1dLxZIWTz93OKuQY+0zg5A9lW1MBThmGcxzm7qCG+lZYXUpnT7bbZHNLxxIgx3lq/r0+M1B6ZTvceg7KCuB2qLnH0fDOH1Sylis8ywo0BGBZneXstaq60wHUyNRj07rdDVtMFb7t+WS9IfJCAToYjqU40xlInx+23fK6qABhT7o5Q2MLbhaoKQifdWzSMs77w1guAFAN5XDN5hMB1BndNqUCLQUpeK21GgzglDpqJmgphCjwbctou9W4gJqyYS7jzo07X9BrpeLNihEoRqAYgT/KCBTA6Y8yasVzihEoRuBLagQATiiRrEqyrU6d3/JNb+620wmMqk4ByQZKa7tM6o6W4RLwxHkbSPLThX4OA09FbgY+ChBP1gt1yKPTHe+lsFTfSeeClwJIwapSPLnrjdUxBGhPDYVQkSQ734oQ1xmt36sxw9pEm3CpPlJobOrW5SDuHA6erF4zWxoUHo6CiNbUglHYwCj+fGfbYasuzCjqFcBMh70UYq1Lb+6cy2rBBXNLyond3Z6sJ//kR34kXn3l5XjyiSdio70Rva1tjSn6BKyFbLtAT1JhKMCdTKsUGK7ypxxRbwKPrDZi/ABFjBXwzZt4oWihAxFwxJDFbdpRDWUYpPDw1IGOMVPWVqUSJycnSQUFSEK91JTKCajDGEmZlILVGRcBp9FQjwVQqsX53FlUTg2xDYz39xpwWLEyo1rNtVqA9yb8B/Ah+KeOU4aDQBG2VzknKeydPJ2NroEaAekKOlcnw4kUewwgf2NOsEOiuDLkomAnt8vgo9nsqPC0xW4W3/oN3xB3b9yI/cOD2NzuCWDS7QxrXaXmrKzcBXA1Xyk/iYJ5POrH2emDmAzPBZXGg1EMRxMVZKdn5zGaLuN0iO1qEv/2v/WV8V/+jb8uIDGbDpKyw2Hd7hpGN7vBGv5kq2vuIpVVE7kAzEKoDIuYB9ZSVidyLOT267bWLQUdGUtZNlPOGnOXoazmA8cglqpyWZYyVD3AlcViJdh0dHRd+U7MkzJfmnUBp1WVTLJKVFYhqHP7ud+Kt3/Xt8X47E5c2d+SsmGxqMRWr+f8oAVB8NgNx/HYY4/aDonqslGPBw+Po1Srq0tdb2svOt1evOFNb47hbBoH145isizFf/d3/m6879f+dcwpZAG+ACGUP+QdARXm89hoNaUEol4H6JDb1SyXotVqOJuoUY9VBUvTIo4efyy29/fiytFRHF69KislxxvB/7u7ewnY+qDk2B2PZ3GmAh+ggErModz1agg46fgFtjbaAVeluBdgWc4UIc5PgrKxFNRnfWr80+sp80j5WqtoNFDaNGM0XQg4sTYIDBdUKAER5upSNxdTyWqgdIMg29xyOLiyjbwenL9t2Oh8Jp9LBVaknnKuD/9i4+M8bUvdWpCq4xMwa3BuJg9wWs7HVjgF0GUlW2t7czvq7Q0pomZY6sKZRjWgyR8SOLEPfAbIUpeAkxRbCYIK1CbVGbuq7m86aBxS/7sBJ873/ny0spLXRMEj+6kyvKTD+jeAk25SpNxCWeOY22RjVy6TrNx8zhlAGciT40QOIGopOtVZ8SS1Vsrdc9aU1VH6nOQzKJ1L0Z3pOK5UYzKbxcnZmdS/ZAYqjF3zxBg7IBygxflpOCaHzo0r2AZ1S01NJIDznL+Bv9je6C6r5hqcGipLjflgQEfYRsSyEvPZOAGncszZL4ATqtTSMprASm2DgZM+nx05v7YO816y5bfqEUtuaPgxjMHtV29/SV2LFTtTjEAxAl+aI1AApy/NeS32qhiBYgT+ECMwPHug4tjFv7uLqXMZlquZlSgGLbRovwAtbodttQWPGY0J43YAqixRXDzKPhVJMeFgY95DShhsabQoTwoOirxsu6OoAeCoIE7drgSfZEHQpbsKTy56pdIgs2U0kl2A4kLKoKRqOumfCpawXzxWna5kfZloHylEeT4AxvvrwpvXoaDwHe2poEq+kFfoMoHDUkDZsoXCR/YRFCXrLCwDIMAHliACoLnQ397e0iX1t/2Db4krh1die7MXuzu7sbm5FbUq3ebaKuwYKy72pfpaOcA7ZxhREB+fPIx2FzjlHCbybnKnMco+AFfuzKeL+XI1Bslmtt3blmoLZRBFq+x3wAECgwF3EQo4z2OGPYgxOz05XVsJgVWMH8otZ8OUVBwy9kCds7O+1g2ZRVgtMxgSBJGNwnDPAe5NgSXGS5350ryjNlLXMyxFZ33BKDoD5vWjtSKl3UQWkJ2dHRXnKE9Q2pyenmm7UegxRuwn233aP02d+2zdbDbrmmP2hdwvVCqNBjkn5fiRd74z3v++90Z3cyMOj46iwrguV8pcIkOLrmesGcKtseJRAo4G57FcTGI+HcbJ8T2NG3bDiGoMBuSPncWyXIu7x2ex0WnHf/11/0X86WfeGNPxeYyHfeeyJPVZ7s6GjZQ1fxFi7+MJG1BWIgEJL3eXlCU25aCwZgXrUng6iibBVFbj0kHvtldOBFSAVIy33iMZl4CqwEU6SDabbXUqnM7n0dveiSOsZjUAaEtrEpua8tsarai1u1GuNKIkVUQ5jn/7hfiuv/8/x8lrL8fVQ9Y9CkKDUEK32Wa6TrImHnn0kbh37662g216cHwcV64/KjDYaHQUGr53eBg7+wexubMX/fE8/tv//n+M93/wI7EoVWPGeQtbKLO5nEc9StFB3cTxn4KQKYLJtanFInqbXcG5Bjlf9Ua89uB+PPLEk7F75TCuHh3FI48/Hp3uRrIZhZRYe7v7XqdJhTeZzOJc3b6c0wOc5KBq1Muxt7trWA28rjcFWCxUAxzMBXc4cwq+83x133MOT1ZsUqA78Jy1W5OKRSqmJe9B6H9FgI3jaziexni2MHAqoRo0RDIaycqbpAJdO7uAHNjhrIBRblRSnSqXSsrN1IlQQALghBouebNTwLW4TrJo2r1JxlTOcCIvzWoVFDXkN9XawGsypJzhhArJalluXvx+ljpG0AAb+CLlERbNBJwEvSQQs/pqDZwAK8Ze+k+fhTnDKVnq/JHqLqI+/my55YubHowpSlaA09qIeMmaegGcfCQZOLlZBjdOFP4u1ZhBYLYUA6PIcJItXLDP1m0ehQWa8/1iQYYg3e7Kmhf+qDy7knPd2FZyEU/7fZ3fsJ9rpOzL0z4onBzr5XCk9YJdlA56nHfJoJOtMXeZjZU+71g/3CTheMbaF7HQjYbZFOVqK2YTVFd8lk8CY/E8qQZlqYtFNC4BpwWh4fJgZn2xs+ougBMAa+ZMM217KW6+Uljq/hCXesVDixEoRuBPaAQK4PQnNPDF2xYjUIzA62cEKyTlXgAAIABJREFU5qNTBbjmgpUtU0B4yqHIViddO9O5Bum97r7aaiPwwh1L7tYnewUX5Ap9Te3VubFM3g2P5yKZQhfohGrDxayBCndwAVg5Y0S2ES6ouas8m6YLeYeM0naei2vdVaaoGp6rauPOOIADUEPhPRifa1v0Pmp7jorIF+tc6LP9qGF0Z1shzFZmKF8K29RiqXBsW9Cqyqtgu62U4cIaOyC5F1jPyDOiQC+ngoH943vfaSdU2BaoUly7di1eefnl+L53/F9x/dq1ONzfUzc0QBD2OpQ2FP62LlU1fqjHGPvcoU0WOIpTIJ4K24W2W2qqRkNFAUDMobuonmyvYjyyUotiWYWOntdM+0bGU10dyBhjXocubO4QaHUR1j1eG0jG/rU7DiiX4qFUFmjg7wR3U6DyBSyxAisXF9naaNUSXxlwEfjO+7D/2N3YN2xbvBc5Xaw19kGFmOx1F6HwKG+4k09BiPqI7BJ1z1MY8lT/USzzWqwlKXFS8QgY3Nra1vgBPyjYPv38c/H3/u7/FFeuXomd3T11REOFRueoObZFhXGjGKvGnAD24UDZJYPBqTKYBuf9eO3uazEFCMyWMRzNZKvDqnUyGMRb3vKm+B/+9t+KOsX3Yhpz2VRP9P7qipW6/NWbzothfTMXBhAeb8bBeSfYTm3jlMqOMRJQrVk1Ui6reyBrn3FUK/LFUmPFY1mnsu0Bd1DToQxMIeOop1BaSEWVlGI8p95qrOFtA6UYHeyaTYXWV2qNuPbI41FrdiIqbs2Oyun07u34jm/6+njp4x+Opx45jMVkHI1aQwosLLPYfoBaQNCzkxNZwejQhhqzu9WLRWUjCMN+81veHE+/4U0xmEyi29uJK0ePx/l4Gb/6gQ/Fcy++HD/yo/80Xr75crKhOueGkWH+yXOimCbPBqsQaifUT9T8+nvDVstubyvq7VZs7e/Go08+FYdH19W5Tpl287lA7+7urtYAY4Pay9lTI3c0kyWO80lDa3+rZ3UUx5xy4dK51EjDCiSgDGOLegx4T0YWMEUWqRTA7k+RVbTaqEorakOPM4zQdrKJ7J0rCyJgGWPOZWGTtcyw6cICJySSoBIKGjLDyKmzLAllFL9T44cZnd/KUUc5ls6rcuQpz9t74Fwed1pzEL1/501eKj8pFmNtD9APkNbZ2rHii/dAbcsnwcLvpWYAwJRkdbtIofIY+CulPiW1D+cfiZrSNtiy7deShVs3JfJ50SqnrOBdZ6WlVxbkoaFCusHA95xbZC3XDRTvp86BqbOe9zV3j0t5Wyl7yRlrtsMCFIE1Un8liKd8JwAXgf/KYgMIpYynNJ4CXMA7ZQuiTnaGlIYogT/ZbiPijGN+sVJeHTlMynqSpc5KYUGqVSVOzoYxm9OFFSs6oAuFmWFiTeq9WqAzBd7X1Amxps/acrWkc2GfLqjLiEqpGuWVw9+ni1ksUDEl2Eevy2aFmxPOIeNviyXrJVsFDZQUoE4n0SZdLz27mksJyLDU3Xz9XEgVW1KMQDECxQj8LiNQAKdiaRQjUIzAl/0I0KVuMsaq44432bqUrTg5uwWFUKlE8em7m7qbKmiDYsGBn6ghlC+k7BiCVbGZuSC+XBY4tJhihPuqJYENP893ZpUrlHJ/1gWbVArOkaiWq7Gcza32UMe1aownIweZL5fRx8qSMo64d507zQkiAFFSW2zen8JGFgVZSLgCLrtYCysFbGNJ+VbJTkjBJ1BTrkiFwL5gQyJ4m/eS1Ush3kA1W7dyJIhaY2NFqzeju9FR97p//tM/FZvdTjzx+OPq1lYr11TMXNjIDAGlSkjbkAENGUI5EFsdiRIoAKJltRrPQQHE3Wdel+0F3hhEoOxpr1/fGUiAlqZyYQA77K8tHFUV0kABvUb/XAWc5nq1tM0Oe0WpJKsRcyeVwYI736kzWwKZwDTgIoWVY0lKnnsUDcq0qqvQwBrIODN3aq89mbjLYOr8xN9RHaCQyvZBtYlXJ7WOrU+qq5yFJKvfiKKIzCWrsVjH2Np4HAU9EG2LvKbOhvZ9fN6Pb/573xDn/X5cf+TR2NrZkWJlMBoJrDHuWPQkmpjNoo5lczGLQf9U4Ojhw4dxcnIco9FU9ib+PTsbxPloFIvlLP7yf/Dvx3/+V//TOHtwL0qLWWxtdGI4OFfnP7KiolyN+/fvRwMlCx0iU0B8tntmy5uLfVsoa7WmjjvmxeH6znuqVMvKmRL8VYetVPgmlZPsUdgcU7GsfVKAu1+D7my2daUEZvKjqgasjLdsZu2WVGSs863tPamRgE3VBipB7DHNGJ4ex/d+57fHL/zLn4raah5PP/FYfPXX/Htae4DYV199Je7cuq2CEwtat91U1zUUDoSUbx5ci939/XjmTz0TDx4+jK3tnegPx7G1exClWjsa7c2oNjbiO7/ru+OHf+yfxFn/XDlWKLkUcA104ngXkKsov6ndrEerWo1uq2UVCB21GjVld/V2d+LKI4/E/rVrsXf1amxtb6uoZx0SvM+akSIRaK1mA/MYCMq6UUKG2OS07eztOi9NNsJkadLPDtGnsBbHUaYOqjzy3wBOZOQ5M0l5RGkeNre6Os4AXDyGDDh12VPGV0kqPFgFxyEt7S/nC+W8N+UTpVwh1pWOpQRklCskq5YhElCVY9fAqeqwakdL6ct2Z4PYrPeRDXWt/SHDiS51ZDjNHCJdq0d7azsq9ZbCz2W5TUHkGTgFDSV+R+B08TG+5FkCTij5Jsnql3GUwbrCsDnfs01YpZPiNtvinO93EZie90mwHut5ssL5hgTnd9uXs6rWqsPc/e8ScEod/AR50k0bHWZAI62aZF9M9jZ+g50O6IflLZ/fMrtbAyeNte3w6iaXwKWaPdS4UTCP/mCQ1lHHmU+fBZzYXVRGJ2ejmC5QglViVUb5ugoEYrwqgf+sSTohcqOjrjXAmi8rU64/BKIz5tWolsgrM5gCOM1ZsFwLABdjEc1qWaBRCtcVwfbs3wVwyp0BsW42Glwf+AqCeTWMWsXtG69+2V+/FQNQjEAxAq//ESiA0+t/jootLEagGIHP8wic3r8Z8+lofcc7W9yyyihfGPvOejXmM/IbUAyVZRPjdwqnTsVFDh5Wdy3uTisY3AoI2wRs38o2PVlEuIrljnlSHQEqcgi1w8R9J1Q5F9xFRqkyAXr4DjKvBXhQIVCyioWLbPKFAC9koGSAxTbLwrCwusoFXrrwpUsOr18pq1AEfNDFzEosWwi5KKYAk+2OtuqAuhp3zGcOZuYin31Vq2zsds7zURcjCgH3jlbxTqEG2PjJf/YT8dKLn4o3Pv10bPe2Yqu7pcJVgeM1Bz2zDermpu54zkSSxS9lVwFhpI1IeUaMc875caD4bB18TqGlvCt1jpvJSsZr8lzUGu64RaZRR0oW4A9jyvxwhzt3PGOeUNuQtcPOGWp4rOi6x+/IjELVxNxjq8P+xn9WyDkAnO3g/XMHOt6fbec1BN1S5zqmm/F0O3sXZ7kAdGE1s0KBsY2I3s62lDYbna4KHwAL4E3jSZe81G2LtcnvZUOpUNx3FRwNQFOXv3IpfvD73xnvefd74vEnnoydvb1ottuyGylYW7AgdeRCFVQKKd76/RNZ+QiPvnXrtsKbCeTtnwPfRlrDvc22YNOzb/tTMTh9GIvpWGt4s7upNZw7waFKOjt7uLZJumeVs17ylyGQQUWtSh5TKrSlNHRAvDPayMdxFpsgB9BUHaDcvj1Vz6lNu1UYWUV1OYfGQdDONwM6Cc4m4MS4A+XahNQ3N6K5saVAaH7mfUvLebz4iY/Gu3/2X8R2txN//t/583Hlkcd1zKG9uPXbL8eLz30qPvArvxof/Y3fjMPt7ZiNhvFnv/Kr4urRtZhVlvH0G5/Wmn7u+efj6JHr8fHnXohn3vps7B1cjc7Wbmxu78VLn3453v8bH1bhznpl7geDcwG9k+MT2TTJxpoBEmbTWE5nMRnSIGGsbCfgGOuB17/6yPW4cnQtrgIdt3cMR6u1QI3HsaK8LUEegyKALGsj59MBN2iggI3Va8+5c2oNL4eXg/TdPU/1uiBSs9GOVqebOrwl6JJgE2PPOQ0YyxrOKigAjzUsLs7VHU4nUl7Vlizpn6R08nnD536rIgX9ZS9zN0KyypTxBQQRcHKOHwonnz9ZJ8kOlXLVMhS/tED1XrJKkeeWMpxQlGFL3ejtKu+LgHWUpwBGwbcSSj53DbwMnC50TesjIFnqRNcMnNK2cUwI1tcayYJqdWTOrxMATMpVjclnAScpU5NKMwN+xoPz2r8JnKzM1biuFU4ORTRYtz2cv1nxapiSVVI6htWUtSQbHQonPgQVws55z0TJFj6UcHotVHS+OcBcSMmHArhaiyFrfjiU8g0YbGb3mQonPrcm82Wc9ccxX1acZyWIiCq55MwuzjfzVYxnVvGSeWbgZFvvcf9M4B01rNKZuDk1pTHCXFbPEqH8gEvsdBWseinfbGnohNJJJ62k1GSHeQ+AVgZOBOurM+dqGbdeLYDT5/nysHj5YgSKEfgcjEABnD4Hg1i8RDECxQh8kY/AbKBsBCl1UscvitCz09MEh3wRK6gzmduuU6urcFO4rxROVork4hfwQKaHYMJqqaLcNpCQ3YaL5vPBuR6PrQfAI8VLsuTxvQKfZwZUzhux/Urh35OJto/ijDvWUnHQmj7lzVCMUwhsdLtW1wwGutimsAZcsU2yAMraRehuQ7CI98G6xheqF67zsY4BLhSCnOx/WNvaGxsCTi6gDHf4V2AnWerY/5zPwXuhgpIYAHhXdl4W4/Ta7dvxc//fz+jC+tqVK7Hd29E26b96Yz0GOYtKtpbFQkAN9YLCvsltqRkGCbxIIkELeQoM9mukLm6omQBAhkZlwbispFJHQZQpyv5oChR2Njru2qQueXW7QFA1qS22u+hR4JBPxJjzn1uDl6LVbkklpLlNcA+VkNeOx4k5JlCbtcTakN1vtYqNzobmlXniPVQMppBwxhzAyNph3qQgUVtud9fDusg+Y++iixoQTc9vNpLKaSRVFrlfuVsbgI/XPz4+EWhCsYI6Sh35mo1473veHe94xztknTq8csW2unZLtrrcMQy1Fl2x6EoHXBsrOP08bty8KQCBuun49CxOTs8Vhs3d+q9869PxV/6j/zDq1XLs9rb0OxR6ACnUaARwAynd+XC+Bq3kGwHumCMV46nTFetZhW1UZKFRqHACRoK9Sd3g4yoXwIAtg1fnpgA80nvqMe7kqDoXkCEbD2/j4lf2Rq012xgpaFmDOi+gTmt14vDo0Wh0NmOGBa/RjP29HeRgMR6cxmjQV/e3uyfnUW+0pPJrNTaivIz40Xf9cPzA970zTu7dj+VkFm986ilZyJblRfylv/yXlNV148YrUg0Bl55645sCM9abn/nTcf2xx13E1traDlf2tiAZMCxS23dDGYFhlIDn53Hj1Vfjk5/4eHz6pRcFpTjWrx0dqUPd0SOPxsbWZgr5dzc/1gvrThCODK8hYGuYAACd4hzaDpxSbhpzQS7Z6amVmbIyO7NJyio1CcD+OFBnyUYDJR2QBPhiFampkUFGbqSgX6qlvfOVtD5ZPxmwK2vN1jGrTZLFLXX+4kaBrLzYc3Pg9HQetUYz2hvdmJBzR/aUzl/1lNkmfZQzgdL5MKucDGoMQOwEY3wWspyWCEhXUHY5mu0NAaeoNgSHOXcKcijzqapukORj/W4Kp7Q6DdhSx7Yp8DYPkcYbxQ/AyR3fbEX2udTjb4D8OwEn/s4+cb7hi+dm4JQVUlY42VYntpdshQJ7SZXDbxVmDvxNCkTDLY+TB9DACVUTdloysMBDgleZT10CTigQOX6VqZikcbyfbmqUK3HO+X46lQJRnVA1GZ8JnFBDjSYooaay1gEWpSiusRbBdoRxMUYeL3WYReGWmkxMl/M4H41lq0OhK9C3ADhNYwzExGZXx34HcMKmt7LCSWNUUqdGW+rI9DKIY1iafMYiuFpDMqsKedzNAjh9kV98FptfjMCXxwgUwOnLY56LvSxGoBiB32MExv37Ujjli2gHd5NZZLigO5QJGNSqjVjOlyqkKAgc5HrRJUwdwSaTpKypyf6C2gQwwkW2Mo5QlqRcIgWOSyKPLcv2My40c8e8fPWNukfd4LCnTQiapbWyiy6KLws5rNio1q0CyuofrlOxgKnTGVkWZ2cqFAEr7OBgMNAFbA5pVUaSir2kASi5BTT5LBQYqWrS+7JvvI5aRyfVFooHd+0xAJFCYDFb2+1Qh8kigQ2LIqDVUljxr7zvvfHcc5+IR46Ookt78GZLoddstGxktJ5WUeRimcKGwOZm2+oG7bsUUTVZv/heId45GD1BIixgFKOolgz0loJsqHDcedB5UOyX1EEb2MqwQWEzaukOtrrpAbGkkrJdiEIiKzoYY153f/9ACihUHcyfZyliSgD5lHympeZDygM6eyX4pSB4FG/1usANsJD1mKEe20Ihw7rJSh8KKsYFqAd4BEQAI7d3dgRuUAzlDoJn/TMBJ0AkhVa2JrHeGWtqK96TAHLgwNZmN37rox+Jt7/97Srs+H1noxuHVw4FuHg+BZjg1WwW52cElY/j/r27stLdvXdflhag0/FJX+HNQIBHjg7iv/mbfz32drfjhU8+L/tPr7cV/f65jjHsa+QB5fbylch5MYYTWVEHFLxcKDOWq6kVdUIBAq3uDujcq1SUc+yhMlDnR8NjtyKnqDNkNEBwFWzI5KNNICuFxVA05pwV7Iq8liOpV1rfjz3+RHS3d2K6DBWlhH6jXnv88UcFniajYewcHMYsqnHaH8iftb93IPvdb37owzEdTZT7RHaQgvonk9ja6mp9sC5oDc8a5phDeQQUoUNmVvksVqi7vP0MCpBXWTmAgfSvj9eyrEOsjQ7dCut1nZdYw3fv3YsXPvWCANDe/r6ODWXm1Ouy1BGgznlHx125onV9dtqXYov3yeuT42lvb8+9GheLOD07sZU5UBsSsIw9y8oOfn54fBI7u/vRlaWO7a14raUv9jHntwk2StFjSyQZTAI+Utak7mXK5QFGuYgHcKIqwWKK6miiJgc+Nnkvbi4QWt1qd6Pd3YwRFsGVs6QcGO0MPYed21aaVbG2gNkyeGFQ4/MCVRDqI9QwZa21dncrOgCnSi1GdLaksyiWLtlcfV6SwmmdEXXxofYZ5jeghWCiP4tSYzqta451zuNsjbLNgODqxJaCs38PhZPPvUB2A3HmmWNOuXYJWOXziFQ8CQYKnAjS+/OE8xXnfdssk8I2AaD1nCYlE8AJYKgueqlDq8faFE0NJRRA7vO4gFOVboBaKSnUvKRzDzCccxafI0aijknnxdXwoVyJ4Wgag0vAiVymRr0S1Trq4qU++93p1UHivD+fdyy7wWQUI7YjWVWrhNqTP0dDB9Z1Bk6olVYLAyep9BBClZPCKWVeSW3n9yFbzcA8QzIfv8znrVcKhVNxcVuMQDECr/8RKIDT63+Oii0sRqAYgc/zCBzffTVmWOpS4CkXrM5YclHG98Al7mbXU6tk7GZcSEuRBCxKF+L5Tq/DZckLsSWMi2RlMaUcohwinZU6Ak8UJsmuwcWkAVFpHcbtcPGLFt2oaHSXlTyfekNKJN6L53FxjfID0OXtJ+OnpffH/sVdXkLHs+IDAJJhAdvmUFIXFfxA1zi+lDMl68tSMIOW77kLGJlMFBXrO8s5XBmbmcLJpwJXahO+XAqCsV3YeOhSdv/u3fjxH/vROLp2FNtbvdjf3xf0yfe+KejZJrZfbbuTOqimC3K6J3lOHGLuLoAqGjNcIhNFUMpFaIZyKKCUbTQYqhgHmDgLhOBpq7C4M05BrQysBu3tXeKhOgAkqRvedKowarYFCEOhLushAd9qF+4Qd+oGFE56zAJ75kgFFPPP2PMeLu78txwiz3YAvLLtJReAvC7QSwqfldt1S2mAeoBOY4JmWOQ2o9PtatOBE2xvVoPl96MYE9hUUVWO7e3eGjh9+tOfjp/8yZ9UHhOdnlBNaU0lK2IJX5CAl9VaKFfu3L4t4ERHvNMzVE2TWKwW8cxb3xpf8eyzsbfbi6ODndjc3Ih7d+/HRz/yMY33y6/ciE988vlYoTRQW/lQZz5ACAU6SjiZjdJ+56wuIADHHEVaizlMFjcBQUENF3gOdzcwym3VPaVWOCnfRq3scyB5ymzSpBO4b7AimKDik2B5d7TjywH7lZiNR7HT24xnn31WwGc0m8sixH+sRcAdnf/IIDrrD6K3eyXKVXLTqureRln88ORMLhu3e7eCo4qCB7Cg7aRgdkWea3EZY9OaE0QcT2Tz4ayGMg6rq+y3ssChwnKAvCBn1ecz9hFFXzutOa2n5TJu37kVN2/eVHYXIeA8F+DEGsvHFjam4+NT5aRh41Q22crdL1kz2DUZ3+mMro+Ew7v7p5sLZLUKx7GB7P7BlWi1NgQFBEhReKxbK1jdlGEill8/JnVi04wYdgg6as4JgbbCiv+ATVjQ5jRcQIW54ueU4VStxWwRskKiVJvOlrFM5zY3G3BHN442tbRXDlXuKJoCqRNw0jZjNVZXNTLhAOK2YtKhrtPbi2W5GqPRxJ36sP9xri1zrq8KDsrqlb8EzNIP+d/kKQVorVI+nIgI54RkMWNd0QgCkJVhU1bSyoaWjpvP/ujN9l1+n+Eix3q22+XHq4EBQDapvTQD6bODtQqEEXDCwpofI8CSLLFJ4cQxQydDNl/6QwCN/mZ1lj6PlAOWgZMBoA4GKXeb+iw8HwxkeesC3WWhdD8+xhjVrxR/5UoMhlikWUvJilnixhNj7+sAjkMsdcAfuiByPaCmEvNFnA7PQ8/kM5MbSiJJ2MnnMWX905Sj5q6K3Kaqlel8aDio0HBwZQLbWeEEWCLgXHZNKTDzmvW5/varRWj45/nysHj5YgSKEfgcjEABnD4Hg1i8RDECxQh8cY/A7VdeiNlk5LwHus0pHBw7nPNecmYLRQUF7WK2EDDggk8qCEnquctuqT2FhLIpuIuNpQHg0ai7yKeYWgJNgA225/F8WqKT2ZHvHgt4KXemur57z2O5hqW4IjMJ0CSlUsd2GV5X3dvUJcpACMsTv0dNc7FftLQuxWTkrnlc9Nu+RzFfinNyKFJQNa+HyoC7/M1WU6+PVYbCiQ5ak/lUHa4ogugqx/igbEFdow5jC1uYuGjmjjs/02oa4CQFS0T0z05js7shxdbP/9zPxkc/8uF45s1vkXULsGEFDt31GlIvoTgjv4kxpSBh35StkoJ6WY25CAJY8V62PaG6MiCSvXFF0VR10HMKcff8kOlzEczKA9lvcouwpClza5msetWK3kvtudd5SnMp2dSdSGqAUEYU488XdkTu8Osxk7HGnblH3cS/7IutjSPlaNElTEqeFMhMceTQcKs8KHinsvYZjrg7ou0kygFbLGN7eye2trZkL2QfGD/AGuuYgsxKISuqGFNejy/GD4UTSrPnn38+PvKRD8eLL72ksHdZSUpl22pYP3P2aSrVGcXs/fv34vbNmwJP/fN+nA/P49FHH4u3PfvWeNuf+QrZs4Ax/ZMHGk/sjscnp1Eq1+L0bBDve9+vxM/87C/GvXsPpHCwTZN5oXZM8cvr2hsQ62NVxynHHFBALdZzmHH+ntdK6r1UxKIQ8uNgGhdhx1IDScngc4MLZ0Mq20ETAJJKxd25mF/DqFUs59M4PNiP60dHyiICzhHeTdV5/fpR3Lt/P3Z2d9WxkXlod7pxeO167B0cRKlai+mCgpvmmLbjClinrLfFdKG6muBvWWOV3+YClgNLFiyBEbpl2YaTQSkh/rJxqnOh4SvnCY5RIJoVYe7GB+RUYV0H7Dpr7CMf/k09h7kHrgEmsQLadogNqa6Qd9rDsz6BSOwzr0dmG6ov5pAsqdOTY1mWoK4ARR7LWDg7aRX9/iCuHV2XpU67xnkwhbpbkeb/AE6sddsoPS8SN+UiPjc+kOXLXceYUStmOG/PBZs4JvmbdqVcTcCjFJu93ajUWjEazwQVOFbyWnS/B2mbbAcL1DBzQV3GNFvNAAnMIcBJwIvukLopUY96uxsbOwfqjka3PRRTFalffe5iPPRZBGPxSrxwFWbYJB8YOUMG+c4XM6DRuR5FVq0uixqZXljs+LIiypl+7JfAXFL6Xf50B2ZnQMXjWFv5XJsfz7hZtfVZYMz+Vc2pbg5Ab5gHs12PnebDYFMdI+1ic5h2wkRQHzfPSDZaKYbduCJ/hucsKNYnyjrWEEpYPqOkfBPXcgA3AFAzh/VuMI7pBEtnUtCVllGtc7PA2VEIuWDM8O4Gn8HVugj0iPcYj2IJZAMMA8T4CE/AiS6LgESCyQScBJ1QOdnejmJuEZWY67ohKa+CsHLWWXUNm9bACYXTchm3XrnxxX3xVWx9MQLFCHxZjEABnL4sprnYyWIEihH4vUbg/u3fFnDKGTC645iUSFI6yEpjOwrFHQUY/1LMc3HIBTdZSRTv2Tbigsc2CwDJGLiD2kTdz+oCT6gOdOGtvJiKQnyzLY6LSSmNIpR5YlBCALmLsPFsKoDAxTmFICoaCkTeF+BEIaGQcG6yLing/Fy2nYt1gIdtaeUYnttuoMySMnavUYyBJVI6OTwW6MOVMsUlz2O7yaMATLE9vCdQhce5S119fTcZiOJMoxzc7FbhQA32m/djjHqb3Tg5fhjf8s3fHG9761ulcAIqYQdDFcEXIEtwhLvYKpoW2oZ1VyUKpZwUne7C8zzChJXzVMNOYpWY75JbEcb7YyFjrtlv2QtZAxS4qZU4IdkABbKrUNtILVWn4HBeDyoXCjKUIfyM2onXk+2v2bTlilwl8rwYJ9bAdKrsJ8EpjbfzT/Jr8j1wiH3MdpUMk5hzgIFUO7L0AfucFcU6qtWrgm2ALXKkAEcUQznonm3BKqUQ8WSjyyoQbHx8T+A5sKnRrMdzzz8XN27ciA9+8IPK2fKqlm8pAAAgAElEQVT+UG45d6Q/OI9zAqhHY0EV1vOdO3fi7OQkdnd34i9+zVfHweFuXL16GL2dXpSr5ZiOBgrPBmq+5Zm3xo1bd2KxKken24sHD07ie//Pd8Sv/Or7NW+oZlR8U3gnuyYqIuckee2rAyOFMEoYFWxuA29AZOWGYF3VEEmvo26TVr0xjrJgKruHPXObdcGlz+jchWKKTK+cM0aXP9s6nT+zFDxU6PlypXEmL4s25xyXzFt3c1OFLuN49eo1/UxO0s7unsBAGYVRq+OW8ABwFDgLw1pnzbnoxuaDrUfHpXLJDJdAMOraCPwiaL5Wk41PHRAb5J0ZFrC+mG9ZnlbLmEyd4bYS7AJYoMTaTRYqQvNL8cFf/4ByZTifsJ562z0d84pVRoVSqcS9uw+S/TWHqtt6tLPbE6RmXE+OH8TgHPsrY50gTQqhBloBGlBFXr123TlMSb3EsSdrWcrbmi2TVXluu63VLwmm6DxosK6w5WR5UvEuSMtuW4Ep2D6dGUSh0kEJOiNQvhrb23sR5ZqAE+Cs2awbXJUMhVJ6k+HJykB3PiOInWPXYMv2L3fm83tznNaiBtRrdqPa6irDiXkDQcTSweGc//Uf26/Ocp77HHieyVpW5rL2pNoCnBG+nmA8+8O4CoAIsjs0PEOnbONdB+OnD858vlSXw7T2ci4h57z8/Pw5q657CXSZ7lhtJvs3Vmp97ll4xjpzklGCYupwudQ22vhmdZNURxL6pPUklRvPR6HkTp8CcwlGC+ah/KWpw2js40tryiohAScp0YChpViWqnHWp6ui1Z1uBMBrcvwxXtyEcp53vRLRqnGziXP9MobjSYy52QTkTblgwMKYEkC/EDQO1mwKNCe7qRJzAycsg9LHGThpb3W9sYxG3aDbwi8AmfO+2EfA782XC+BUXN0WI1CMwOt/BArg9Pqfo2ILixEoRuDzPAIAJ0KOfQPWd2Ulw+/33REM+wyd0giSnS+jAbQA+ozHKtwAQhRuKHb4PXfvKXp1x3x8rtfh4t4ZLw6pdvK04QgX3xRV5NcAVJR3koKv2ZYc4MpFMN3JaljmYhUHB4dr1RIARDlNSVVEltDmRleQaE7hoi7QLsTYRnJ+HEJNoew8DWULTYa6hSsQNUZ9wzthybMqCIsCFjZ1y0NxkixF8xmKI6AX19W+Q+4QatvDUCBQeDGWdHvKYIMyA/UTsI627K1WI/7ZT/xE/PIvvTfe9hVvk/UG4ISCIudHYbHhe8AB80TxLtuVlF9AidSu/tJde2VAKQB8UyCIMaBQ5vcoUgQc0jqTzXG+iPHwPLrdjgHUYhntzoYKpmvXjhSAzHbVm7bL8WRyqIBLZGLxxRrAWnP3tbuBooRQ5ZybxZ12ZYkQmP7aXSneCMGmILLCYy5gIfveaiVbEdtM/o1UAkvsSQ2tK0LQmR/WI+8DiKIYcWBu2dk+ZQJ+nYnV3ewKqLFWgF387fTsTD+zHQAKxoV9wSa5u7ejAvilT7+kbf3n/+9Px+7OTmx0OlKmuZAmG+w0Tk9PZJu7f3wS9+/ei5lUXuP46r/w70arVY+vePat8cY3PR2T6UhtxMeDs3jt5ivRbLRkV3rsyadjNicoehT3HpzEv/yZn5PyCeDEvmTwkec4qwOtxgE+Ob+MdcAcSfGQlFtaPwBY7GyykhlWAZhUvKNqSKKM3LXRwca28qgTX8q4kdonWUMFJlFXsPaSQkPqRABBjeNlQy+LBUcWqVgpG4ksM54juDyba44pbllrSComspalrJ3Uvt7FJlk+pZiHLXDkOqkjFjlU01k6t7gDmQt8wEWyWCaQjkJtq7cl8MO+sd7v3bsrS1u709K4ENrO+uK4ILiddaPzT7UaH/voh7XWNH41INlOtFtZjViKyXQW9x88pFJfAyCB9Wot9vZ3tdZQwdy+fSOm5K9JPUbnTDK6yLrDcojSVG3C4uDKVXfHJDyb4y2dp7V1qD4X03UmWiUrmT7rc0MwV+dTZ//kEHhgE9ABMHv71k0F3bNWABSogQBO9UY7er3dgD2xvlF70r0PBZ2ygBJwshHbFmyAEzBEarF117Fst3M3SM75sia3OtHo9GJVaUQJ27YjsqO8nGndYEc09PG5FFug8qMEXqtRk03MizerFzVEel+H4YNvgE3ATN0s0UeQQ8Mvf2Ulr2GsAUoGSpwffKOCzwKAmz+rPlsNBUjR/RYgyRo4oXal+YYBelZoLeZ04XPjhQwLOfcpcywlLWkvuHsiwuQbJc5hc0aWutLpM8dQTuffBIgHw5Fy95hP3dDJSsVkb2TutV2rUpydDWKxSDdYxIiwIbKMyVbkpo/6FkazwvEM9Kspl24wmcaCY1FkMbTvZeRQAKcZkBhmWZfCibsYAKdqKSmclFFlSx2AV0s+Bc1zvPEUj4SNfoBTzl8c1wVw+jxfHBYvX4xAMQKfkxEogNPnZBiLFylGoBiBL+YROLn3aoyGfd+RpjhA1YB1brEQPHCbbl/EUtgBW1Q8pc5Zsnc1AQMuZvWv2qyvYpJsKwAhLpIpKikwgVSADhQu6kpGG3cCgOsGQKhOLn9l6JVDVysNK4oUaK0uaQ7nrpbd2YlikMdS2DVadV3gY++SKqJiG1i2ivmOc7J9lGhDzl3eqdRDFB3YXNh2ik/2j0KWYkshtPo7Lald1ChDJ1kyrMSpJ8UT6gZDN97Paq2aHus7ucCZpaDNnVs341u+8Rvi6pUr8fgTT8bmVi96vR2HP0uxM9H7OytFXquU15JVDL4TnotALDJsF4BGwI/uaKXSGjgZRtWVSSSrYAuLGAUG4+KsG4ctW3nEuAMrAEgE8FLI5EBeWzgmyjFSVs4UpVNfBR4FLsCHQtHvYWUWc0HGCJ3BlCOV7H8Urc6mmupxa/XSahWdjY213ZJtl4pmPF53z2L98R65sORnOs6RGURbcNmoUjt31hoh3YKKKVjdYfleQ7t7e/HKzRtxenYaLzz/Qvz6Bz4QPdR1SZVA0Qwk65+exfHJcYzGrF8HmjcatWgpfN+F1FNPPiE1wmB4LnjBMQDQAuK9euNGbG1tx/VHHxNwICyc3CwUNnwBOEVkUocsFblSf6ASoCh0ISwoUkPFRLC71R16fpKhuGA2lJSiQ3ZIAJS7NuYQdlnocnv4VOjzOjl3xtDLdiR+l8PGrFDLepeyrEucCwS1eHUpS0LghmJ73Ro+WfpksUzWOY5lHs5a8Ete2MUmc9RszpZRVpVswF5nKkil8CMHyUHPjIkDomVS0rHY29xyMD/dKIdDQUOpMwFeBE4nQABY4vgBLDFGn/rUpwTSpQYjmH6bddVeQ7/7Dx9G/wyVnHfKcwUwb8T+/l60migDl3Hj5ZetxElwJJ+LFLou0Ef3tk5s7+wRhxOVKgorq5uSlMw25aA7pG3BVv74uRdfRkEy/KFoA2bxfWpBjyVrNBgo5B5AxLhxjKFooqtgu03Xxl4MxzPBQWC17LXJnsf8WqXDepvb0kaHUpo8pE5xslpr7A1YnOtWlYWOvK52txdVOvGljCKFRC8JFa+s86QszUmwRblQVmj5WLwAQ3IDpgwlr3+veW5WMHbrmwyp6YAmYE3NrAIDwNo+amUgv8OGyev53G3rOaq69VcCtv5M8rGhbLc15Cnps3HJZF7KtcrHld/XFm/ex3nvKeI7dVbMWYvu3GmLZ7YsovzJ2VEosIBHdDHFXrrRaaU1ZUudjqYVsNGfXZPFMs7PR3o/Weq0hmy/FdiUsNCwqwnYTpbPAerFpPh1N71k2WPblNlGnqOD3+XUw6JdKSm/qZqODf6e4bJDudyhjvMnCjpDQx//VupZKVaEhn/GZVLxQzECxQi8TkegAE6v04kpNqsYgWIEvnAjMO7fi8noXFYtinsVOoSDphbdXEECObCAZQWDlAXcqZ1xp9ZZS1IKYE1bt472xanynZINhp95rCGBrQFSlGBxCyucnIsxUwF40W76Uuiqsi9C2T4UebKCKY+onr53ZxxdGEuB4w54KIEMxfhbah8tOwnWNMMNigzABa/losSKA8CbFEUpjBs7CQoN50LZRsPFOOBN+Uep6x0X/agBzk7PotXZWCuysmUjj5uCzlOwebNWje/5X/9BvPrqq/Hkk0/H9Ucek8LABaQv6FFC+XvSUsrrosN3uWlnbximS3Rl05BPkuBZmqe8whh7Cqqd7e2kHGq681LqokfBldUFjAkKLdRcFKFbm5ux1eu5G1iJPJb6WmnBaxhYLlW852KXYmxnZ1tv32o0YqCuWM5TOjk5EexjLGTTUzi1bYoUe8wncJDiX/atZBt0dtY0uJuvDm1SpdSVkYOKhscSHk4uFmONOonxAL7RnQ81kztNeQ1TgPE+KgQrlbhx+5bA3i+/933xvve9LzqtlrtoodpR0cvd/rJUddj3aCGPAgylA+oDHjccuRsiwDZ33NvALor9cnNTRbzVZo2UF8Rr2i6nNu8p8Jk5p+DVcZqOH8QPKrCTtU5B68n6k608qhkVdu/w8PS/ZEW16i5bZ9XBLYV0M55S6LH2U1EOQGNf+Bvjy3YrBydB0GQQSllEyd6VQ/izlo5cpWxZJWBcx6wD4HU+SGs4H5/6d+a14eM7hSincHxZ6AS6gamoudLflZXE8csxRiGflFrJYodajX1gnM7P+ylfDpWjs9NsOZ1qzdFdDkvwyy+/LOUe6xeVFPZeHmf7YT1uJ9VetojKokonv1YnrhweRK1WVqD6nVs3Umh0zmFiH5yFtyDnqFKO3vaeOsQBflBPau7Xc+V5WSZL3WVbaoYkGu4EhAwZDeWlFpFkCCg0iWG/HycnD3VG4bjjXEzHONrZo4xElYh1CuUNykZuEAjO4R1TmLWDnfW5wTizzzqHjG0Xk3oLsE8YuJWrNHuo1NtRrbeiwXFTJ4TfaqbUnkE2RZRi6rzH+To9NxEdn1cybhKgyZ87F+dlrdeKM9qYf38WcExlMJpC8XlxvSIIy5Y1K5GAr84QY53nYHHADeA84ZsL7gTo1fHgPDFBxwR9OVeUsUYme5y2QTDYUJJ9l8JJn6VWHefPF9ulU9A/xwx2Y9kT/Tlb1zFrCIdqcjJbxelpX6q9dts5e6LTWg+259laGDGZL+MclbJAMucSKx4Fk1O3QXaFcWzWUCtXdJyOJuQ5pn1IJMuvbWUwwBltEoAOcISiSgowPoOlck7dL5epc6bIEp9f5BY6AD13qNNssHYB0Ytl3LpRdKn7wl0pFu9UjEAxAn/UESiA0x915IrnFSNQjMCXzAic3H0lJqO+w7FTJgzwiYJBIbRJkSNlExeRs2lSBOUwYsMbLpBtOzOYIfSZi0sVoQsXMRRrykFKipR88c4FKwBDf0sFpC6iCYGeTWU7URisuswNVeQ4tLWm7mNYrxSU3Gw6MJyL0mQpaHVaunvPz84OsRpD1gsK1JRTJLXEirvfszVcUhD2bCy7HsUkYwSQIliZ57MNPF5Ao2HglTsZkQtDaPlGZ8PqphZqFefl5EyRDN1U3KW72+1GLX7tve+Wte6pp94Qjzz6mFQeGYKh9iIoXZYotmmOrc4KLWVFpTv4bIsLbOe6uHRyXss6I+uS0ilnkuSOcrn7YO5EqPB1bJWrUPg2sI8itLe9rSwn/sv7pcIyQqogChMK/rw+eEy3uxEtOnwBahT0PVWODmuMtUfQNmsGEMBc83qGT7W19c7ZHuSU1LVuUSotZhQ3LqQAY7wvY848MP+7O7vR2QA2VTUmjA9ziwWK91PhNXG+F4CV4vX4+CSmtIufz+NdP/RD8Vsf+7jsj7s723Gwtx8H+3uxu70d2zs70URFA0jVcdBQTpByq5KiRWUsSguFRJcEm2arsqxL/GzFmwvmixb3LoJVSNYM02SpoUsUuUHY3ZLyZw1ZLK9Ygwll3xBATLGXwvZlrVKuF9akmtVGqdjPEoi8LXbyuA2c1FAJbPK9AFgKFVduUCpS+T3HouGrg+FZr0BcB3MD9vI5pKzjSg4oKZXIpXGnSsYvb2eGXhlqn56eelWj/Fu4PT3rl+OD/eV7YDK2Sqnq5hy/E20TKjVUj5w/9g/2NY50rjw+PdHjMgznOAJEYd0EWLKWgMG3b92KVqMV3Y7tecrESqD57r37gmL5S6AaILnZiytXDqNWKcXZycN47c4tD3UKtba2w9YqsqQo+g+vXItyuaZOXqjQGAsAi4AEOT9Sqbjzm8LzE/y2FfkCWPh8aCipnB34BtAFuDudxPnZqToqSv2FZa7diqjUpTwhVwuFymCIinAZrXbH51wsXOk4BCgpC0rAiQw4B/4AzrAT8587xwErvV1LVETVujrUbe8fRq3O+duKHQ8LOXL+HGAs7Cqzkm8NeSz0swJGeV+pc122h2bVUeq4yedRtpXOF24OYPxy+T93RFRYt17fwMiAyvMjLJVgUPK6XZxnE2BSxpa+N3xy4H2Vfm1REmixwi93sGO/+codRy9C3723OrcolN6AeAaclK0bOG17NscCmWBYi/sDNzGgCybh26iFrI1zHpIso5avxmQ2T8DJNk4H0xump/CodNznsPCSbxbwmVo1MHa2mMc/Z3Vhl3PnRF7L+yz4R04b+7QwcNJ6QN6W58uRTwKUBXD6krncLHakGIEvyxEogNOX5bQXO12MQDECl0fg7o1PxWLqVu7AHC6uBTImzjbSRbOKcwfBYpeigJQigwDxCuoNMqDK0ettyXJFoXl8/CC4oJcFiwJaOUMLhcRahbOUwoQL5nq9GTt7LvqwVXHxSsGDJQ4QgQqFwgYrCAUrNhZymgBAgB7eg25rFOAq2qVaMoQBMAyGA9vvKJBK5Tg+PlYxyu94rxz8CtTJ1kAKNOf5jATNABNr4JW66xAqzWNof8548H2+0O73zwRI+Hlvn30DNtWlguL9cg4T45Db2ktls5jHZNiPb/3736JC7+mn3qAikyKJ/wA97BPbhEXEQeVWBagjF7lFI7KIUMGkQG/AhgK2HeDMa0i5QaCvWsW7wOfKn9+zLyghcqYR6wWwxt/ItmLeGTuphTZoa7+lwNdccNsaZIVStmb2yegB+i0Xsbe7q38BVhk8UNQzjlKjYWkUyKs4x0l2FgpwwAQd66rKgKL4zUHY6qI0x4Lj8HKAJ2NCK3AGAvCwv7en9vW2A1XdCY+cLgCT1r+PA8aTfQcq3Lh5M27duRXvfs97BLU22u24euUwnn7qqdjqduPa1ataj1bIuUNVzpeStUakz+oPjhVbLl3oEdRbrqPSA5CkFC3AYVJvsWa0nlL4NdtNCDDzxXHE+K3HXKoAw1/ek33geKC4Y41k6JQDwLNtR+W2imurGTJAkNUt2dxQBwEhZOfinJBsRe5U5zwovhh/5lXKJ8K6VSS7SOdnxsbdGn1ecX1t+8yEzmRpfwGbsram7pGoI5hHg92G1i/H/zlB7f1z2TZzl8qZ7JQ+Fg1AnaODTY8x4L15XSyk2E157FNPPOkw5/ksHh4fayzIeWNdY8EEgqK0IMi/1W7Hq6+8oi50FM2dVjs2N7vrLoqcq27cvLVW1kkVIwDqQPTt3lbUa+W499qduHvntjp0Js6gedaor2INnK5cPZKKkU5eWFgp6qValNrGQAcowLk5W1fX4DCd6L02rRACJEhZaQIZS1lfJ2pYgKWQxYNysdFuxnxJdlcprlw70jgOBnT2jItj6JKd11lQC6+Bhe10AC3UTihklwk8YSdTSLpywUox4/V6u7F/5Uid/pgnAR3ZlA2XVkur+TIsy/K8DHyyzUwAIyl2bM3yl8B2yvTSmKXMPuZUoqZ1N7+k7hFINfTNNjcfD16rfFm4lH64eAGdQzWLl45nwdd0zGQ1IOQ+/z5Dfj03Wbx1ZCR7oYRo6bNYXRn5nCH7KB2jVnstBfEZ92YDCF+N41My6srqduqueUnd5EPy4mZEqaysLimcRIwdyO59t/JROW0ZFJUBTFadLmU7NHBSblrKlpLVXPZ7cqvcAZJ51zyk7oQlgF6yDmo9pDgt/q6mIyWOWbYhbXChcCouXosRKEbgi3AECuD0RThpxSYXI1CMwOd2BF76+G/E8YPX1koCW1dmqcW5M4dk1UidwKqXuohRrDuzBetJ3aHO6Q6twYC7yVB0ZfVGto5RfKvTmS6euSDNXXZs0fBFNjYnKxWUbaHihTBabCAADaCIOweRz+P8EUBLRbCKbR5NRrG3t6vCJVu1Mnhiu3y3O3X7KqHGQAFEUVRTocSVeb7jDMggo4iigW2UIoxg3dFI78vjGAcujwfAE9mnGu5kV6ur6xkX0xRVQDKNQcrlAfKpOOLCPlbx//zjfxyvvPxKPPboo+v26yiLeH9tb60mRRe/Q53CtgIZZEFLV+4uyDw/zrOZ2caQ7uezfbYLOe+ILwpwwJ46RV2yC/puOC4bdwTL0Io76VhsKLKYf/YzQ0VgIQAJeICyBDDJc1kXvA/qEv7ldxT4J8cnggi5axzby35K9cJaS/ZI39F3joeVXQ5LJ3tK3dFSKK87s1UVRI3VDSWKuh6yFpZLwRtUUIAn1CGygGClU9FI8G5N3eT4+1n/VHf0R8NBDAcDdV1TvkyqDBlV5/84sFcB8VW6JlpN5YJvpd9zLEj1VKYbnO1fggjkeSV7WlbYCKShCkpFqwpPjomkJlKQvcCew3/5I48XoEgKqHzGsGXOncI49nKWmm0vDpQWeErdzARpchZOeq6sjCgR0v7Koqb29TnHKYUar9eO97taYyz8HxCMfBYDK1tyHdCPRYlAfoOhrGQ6OT3V/DJubDPh6ScPj3XuwYZ5fHpqdZTClcnNMahzdpnD0q3UdBaUGxA4oJ5tOLp2TWCT5wCvWH+sB7pvAruASwToA5x4PWU4nZ9HAzsk64pMLwr01Spu375txVwCCtnayDwdHB5qv7Gx3br5SvTPTtRJUOfUZFMWdBI8nSvgmsBwdflimxtNd6tjPaQ8KuUloXBSbhLnLc4eazOYzyniKClYW/8aGlLHA5uG5/3on59JhbRcLQS020BtBTmHugiORtOkDqO5QVvnHs41zJWdeQYMgC8p0VAnESAuheoo5To5E07gQZ0HWcj16O0eWOEEcJob0CkIO8FQKV94KOqgSsUWLqcNeT4v65Ny9zotRwOhbEtDmSr1YMohdC/DfNblsLc12KzIMdWZugpeJrB0WdnEeSifA3LXQIGo3Lkv5Z/xfObYjRPc+MBzbUUkr2nLnrOS8r9Z8mPrGZ8jZEuV9TkIcGKtK+sMgI9qFDVtw91D7z84kTVSFmwFi5ti+R+gpW8m8Xk5nhs4qXNfAs/5vJEVeAS4yxq35HN14ps6STGcwZ3AphpPAJZ9HmJcxbEEjzje3eRA0AtlaTom87gbOPHr3wE4qStpWd39CkvdeoaKb4oRKEbgdTwCBXB6HU9OsWnFCBQj8IUZged+8wNxfO+OCghUQhkwcUHIBWBW1lA8czcfqMAFJVJ9CnEukinCKL6BH7p7rktaIMhYF6UO8eaC08Vmvphe22UadXWyoUAkQFuFpzJyDGFyLlK2i2B9Wcx430aMxoYZABttixQxpQRp6g40rVQc9L3kgt2dpVTYrLhrP9Df2QcuZGdTq6YAWmxDvWF1UVYu5RwZZdygyEjQ43IeBsUsBansXAChpECi6MwwD4WF25fb+gIc4Hsu6Hn/d//iL8Qv/PzPx5NPPKEiYm93T0Xy+XAQVQKnW7Rkb2t7uUB35tRKz8+WE8EtQRSPv20XtjwyxhQFqDcYD4M6wyh1gKqyHQ13EJSKyp2OKPYIxebvjKnUUIwfFrt2yyCsXtfvADOogmQRmkw01sqBIoS5UXcx1GwJdlGcOMNpJqUFY6vQ76QWUDgyhQzwsmE7Hs/RGpGyqKowXtv+XFQJTkZJcA91iYDYOph+mtreO4TWeTsJPFKSU2DaTyMLpZVA7o4lIJNC9QFlFNns22t37sSD+/diQHv5mXOImA9DnnnqCGcQhL3UWTzJFki3OOXMWAGYc86yDRT4A8hzXovXXoYJsrKQpZZsoxSQpSr2VFSBrHdymKyekE11MnF3MIrHEsUj6qIQpOV9mD9TCkNgFZzZDpgCpy+fnQRW6RCprB5UFCYArBGUZIJkUjgQxo2qcS4rGnZJbEBZFUlXR50b1OmMrK6mjv179+8p2J0vVJRbWz3NPe+BKu709GwNnrV+CeuX+s0ZU7IDrq1KS6vM0nmFNX6wv6+1CPQajkeygvL+UkVWqjE470vhtbu3q/PL88+/oOO73WxKNYfSjOECSN++fcfdMQmGvnQe29ndjc2tTSlRZpNR3Ll5ww0JSrYYcS5gjhh/ADJWWWy4+weHMZliyauoW54KfNmUAfkU9bY+u1sa4fRW1Vl9Q3FuW1SGLsyR1h3jhwVuNo0hkHeKpdGZdeyrQHagXqvH/v5hnPcHtlKXneGmcz3wI1muBAgFsCfeL5+51aURSzS/8/YSzm8YhCWsXG/F7uHV2N49iEqtIYuWtzx1JtM6t9qG9a8I6XTOTfzkEnDyfmbFHVvgMUnHLQq7lE1o/mubuMPx2SgsghW9RwBKspVubXm8AF1Z3CRrrx7v/zMsSko1yxutoNK3zhXkBovmmTWaVZBJ0eTjys/JNw4y0GM/6gBFFIF0ZMwB6mlOG3UaZ2Cnq+s4O+sPBGdl4VUI+6UGAkurXyV6KldipDwmbrBkSx3r0RY8qZyWNLfgcwI4vIyRFL9eb8uUua61Z1mjjlvni+VsKnbJdko+qzNwyhlOlpr5v6xwWgWZbFjkMzRM45yg1u0bN74wF0nFuxQjUIxAMQJ/jBEogNMfY/CKpxYjUIzAl8YIvPCRD8b58QMpGaTQICS6XBJU4KI6gycu5LlYzlk//EzQM8UhxWa+OBbcAUDVqoGtTFJ7MpNSRg6PByrkrlmMIsVLDkzNUn4pKBTc66tZ2cUku1/GarZ0JkwV9QoKmoHk/f5yHhTbrU5nlaoKWq5Z2Q4AACAASURBVIpMXhuFBJY67jSzDagCKBpypzqCmt05y/kzFFCoilCm5Bwcg6i61RjcqccGN55oLPgX8OKiyIHeBg9NPZbCkOKWccwX3UAQ3/leKQup0+3Ex3/rY/FDP/gDcbi7G0dXr0an3Ra8kTpqYyM6m5sqtLFNATwUwiuAVVFR4Pyt3GEOy9JYxSV2mWwhyx3q8nOzGkNF0YKOdQaQ2RLJfKAMkjpkyZ10h3c3KFA7WMOaCuTOVjcFPAuELQVkKKIeHj8UxMgKL+f0OAsIQEUnQ7J12BYgg7qwpc6HGTjJQoM1SJ2uKgk+0Nb7TJ3xmD+tYzoVtlruItaho6G7TUlJkAKI3YXK6hQLGFhjDhCXGkIWHACdlTsAHKsa3Ip8rRhI7df5eTqeaN1gGfU2o0BBlYdV0LkqWAgno2GMh0Ntf7aPKfgaULFw63TezxlGVq5gNUUpJ6jHnCeoydwLcqyWsjwNRnO1gedxWucpFF3dtRJQcw1clnIE5dq6UBegMAAWiEyKpwx+nYFlZVJWDgF5DF2dK5MDmjPMM5h22L2y3RSKDDysSyGkYxTglBSNrAFZSclNm4zjwf0HOnZ4HJZMQDBqH1Rxfdluz7W9AG7Ggb8BM5lXZa6pSYHzoZg3WTLpsNloxLY6QfZ0bJ2dn8XpGRa9pbYX6MS6YtxQSgLRPvaxj2kfN1rtePT69VQor+Ih3en6wBuH7rMzWGgJG+9udoPucyi8AD0vvvB8TCdDdevKdljUKhpPlHpzujF2A1A11vnSx5nCswWcrGoSeAMCj1lraU1m9c+lDKd8HvV51xbPHBhON1FUgVjheP9Gy8c1CicCvbd72zEcTmJuqZUCqVmHrEmpAaWWYZu9xoFLKJQAOqimeP25rKrOdbJDammg1WjGzv6V2NrZk8IJ4ORjSq3LvL8kF5HRl5SliyxnS8fsBaq4DJwMh6TKTIHhgtjzqYO+AX9TzonO/oKLgFcI7Qeec76W6iyNqUBSGlcL0qwYE7haO+v8nlYhJsmdQIp2xTdcknp0iaJJykA36bjcVTArfWyb9PjyLzBJStVlyu1L3RllrwauVljX3LSpxenJiUASx5Y6Tuo1DEG1FqRkZqwNwgBOfOarnWbOcEqNB3iMg8gJHo8YDCcxVffJ9JELrBd4S40HUE6lBiJ5qoyRfQwCwHIzguTkTh/dPtezvaigDJwWUsNlJbVxnK8DCuD0pXENWuxFMQJf6iNQAKcv9Rku9q8YgWIEft8R+PCvvSfOHtxT+HPuyKTiDFvKEitS2zlM625lq5SvghWrJXiCpQyIoPwYtSV3eDAAgQIQMIEqRV2LZu4mRiHNe4xHE3rX6OKYglfPTW3ps5olt6DOF/m1MoUo6pWU7SN7j9tJO+unJJUQxXK+eFeIc92qGgCVQ2FXCrBmPwVHJoZYPNch2c6r4nuAEK9NoQnccm6Pu9oBU4BHgACKQeCVlDxpPAQOsH2VK7pQdoCx1TntVitBuZLCjje3eoI3/bPT+D++57vVOvrpJ5+Q+oDCe6O7Ge1uV9sMcNpob2gsDLI2VSC7+DToUMGt7COrDLpSbVSkHspWQBVESTWQc3IoRtotgzvmltdgPlSUkPOVlEWoOwBkO/v7KY+D0GEr3dgulHN3bt/R+GKX42+MDTCB4oNQdUEautPN5gJSgAAK1wcPHkS92VIxjNIqQxAVXyk3iLHP3RJRoLAOUCERbKyg9hL76u5lLuxtv6tQ9NRR+TT0eL4YU6CZVA9JkWfVV7aepGJNReAiGnSUS3frcwAw70coMCAoByDrtVGHBJ2XnLuVA4SBgBTkAg2LuayFqBMAVuSZye4HvBqP47dfeTnu3L4dd+7cif6pYS7jRAD2E088IeWJs7qs0KCwk/0JMJhUbIydjp0VQLEt4EPhW6ezW1Lk8AKsZRQKwCiOc+pmKd/IA5OyrCYgkyElc6a3XbnrI0CH40DHs8Z2ITjKvFEc0ylMUEJQrRK97Z3obfXWz6GI1uvJUriMe3fvSlWEygVFEucl9olzDIBIdtexVWsohNhOZajJmmaFDIDScTc+Jvgl6wVIur9/IGhy//ihVE7KrWo6L+rBwwdaq1cOr2iePvQbHxJkP1RgvDsfEmB+8+YNqS0JYJaaTkpBKz/J0eFcQ0A3YOClTz0fo2HfaqUEw6xyQt0JdFpGb3s3ejs7MZnZAqk8M9kDUUHZSsf3pWVpfcwnv1Rygjm7SR39kopPIdMpk4dzCtvDf0BVzg8EYwOTpPZcrGKj24tOe8P5agtyfLwGck6W7FNrix8QB+A0lyaJY2QxncY0nUfJjBK41RwAnEpS4gGcsNXRtU4B68kyJziVsp5kj9SNCdu0119JzZjtc9wwMEB25z/BEnUsBWYC5jinO9h8OUOlYxWO+SDbg3q0LVCtRghicyiS0ljnAH9sXwmE8HmTuZOOh3KyuiniOymcFJmFrQ5ov1LQNqNh+JbCuVMGlc7ZST2bbbBeq1jvnE+InU7qw2TltHV3ES0+96qVOHn4UJ8HupGxDjv3ePJ+OfMuq4qGk4mUju5OZxWllKKJT/KawCxZpLm5UrKyVGOsjLCUEwZs42ZHskamxnpJmmTLd63O50m2zXuOpGlTSDvnaD5z+B71blK6JSWwRacFcPp9L+yKBxQjUIzA62YECuD0upmKYkOKEShG4E9qBD7xr341xuen6+Bq1DYUeLIEpbbzKGoEEJI6QKoXLhyVweJORQIWsj3U9TsH/7pNvW1pLhKwcFEcUqRR3FMAnPXPY2NrQ4U4xaqKFuURVQVh3Ored+8VPF42ILBVa7xWm6gTDvay2XTdGQ9bFXksyqvBoqMuaV1tgy5sU8CxVBzcVE82KFQog8G5CltAFYUk4IGiXjaU4VD7SlYTsIQxABCwjSic+LoM6UajiXNoFPSNjcq2MAUZC+xt2Pa3itje31fx9463f2/cufFqXD08kH3n6OialE0PT89iMHIodqvecichCmqBIRf4usueinbfPV8pIFjBrikIlvlTd7B8Jztn4CgjCWscmTEOGSaridchlDlbLVF+oX5oddrR292RSoT5YZ+ADXmdPHz4wBAxgTHGgEIFAEFBxOOAX4wjhfvg/FydxfgXmwvP0xhjOSQja4VirK5t4l/WJ5AQNQmFsMadojMpBwAPdNkyFHWhhKyA8VFHMjpYyZbmIgjAmVU8stalAjeHBOfQb9aPu9tdhAQrgJuQ45XVbS6uU1JMGndlp6jO8ppWgSzljxUNKpYVJu+5FJzxipfiQsHqFIjDkcbtzp3bcfPmrTh+8NA5L9hhZ5M4PT7Wc60i4HgiaBwrlAEisJB9nS7msmkyj4IxySbE+qbIJ/sKhR3qDFRTsxQErnB/ZXA5wyeHMedweLbF6jj2xRBXXfsI55djj+PZOXDb29uy//C9VZFWS2DzpWsh8JEMLaDR1hY5Tj09huObDCfav6eInTgfOlie8xD2MI2txtOqN17f1t+IZt0w7uDgQBDk+Ow0+oOBzk+sZ9by3bt39e/160dSR964cUPbe2X/QPt3dtaP1167Y3VG1RlHOYspg0Re7+rVQwEDbHQvPPfJGA1QUrm7W1Z2KRR8VYrB+TgODg5js7ct61mF86rAKGvAVrocvr6c09TAkNkKKK83jXG203nArfZazNUdkvfF8iZlkyx6M8F/FE4oxBCxbPd2olqtR78/EJQBoqEC0jpCBQVUIihc2Xf+3GBO1ZtNKixCybGXYuFLzQmSWU0ZSdV6bO0cxNbufpQqti8zD1mRI2BTqgh8shZkt+YclH1q6raXDukSx25zfU7N1lrWFJlpjBlrSApH9ndmhZNzyKxfqtab0ep0FNDOf4AdAE/6wNE/Atbps0YgO1kArfajM6vnc51bnuxiKG9R3NJgYUVOWYInCiDP6qAUYG7LcFYR8RnhHDisqWZU2cdmmChrH/lbbY7hRdCkgTXKOdHKxNRdTwSJqeCGRFaQhZpBoKTTjZgEnKyKNOgCINPljvPOdA5QSzZdATa/pvAa+7a21GUFlc91DIjAFTlmSX3m812++rF9UjZDzs+B+tg9Aq0k81nQwGklW2rxVYxAMQLFCLzeR6AATq/3GSq2rxiBYgQ+7yPwWx/85Th9cFeFO8BD1pgg66gmi4kVOW0VlhRHbhlOLo4BkdulU2hh1TGwyTYy5UGkEFRZn9bt0G3xAS65oF/GqszFaLbopADktPc5A4ntQ0FCpx69ljr/8D32ABRFZdnfgBNcxUrJM576YrkMCHJoN3d+ZR1pUpyku7kKR8deAVTCpmYFgQtA75PCulNODvvN4wFrUkdJsZEuvGXFm67thzkHC8iUA5ZlJUuqLu5msy0CeGQndejQV4/vf8c74kMf/PX4qmffpvBwtkNdyrB5yELhbm3Z7ie1g2xfzq1RqOva92B7JPvEPlK0otKw2ss2MrVcp7MdgexVbDX19T5Y0WRri2xO47G6vW12t6K7tRmbW13ZhqRwmTn/CmUM85wh0snpmeAO1iB35qMYWkghhhURwAfoY5tyxzhyXci7Ij8KaIhShOcqsFs1l+fPNrmsbKM4N0By8LkzmtYFi2wjQB/auFvxIUuN1nsqgFLmkTuHWRmQ1Qbr5lQJJtn2YuBq9YBVfikCKsE/54fpd0kNwJrKr+tsHq8zr11DXI6fHChPoa1iC1CGYupSeDprQSqD1CWKbofn/VMr8M7PpRAiC+nua68pGFv2TdlO5wKo1MTAP6AsxyHQgONNwfjVahzs78W1o6NoY6+aOV8p50uxHaw12/qc1eR54Ti30g64yFjS2S1nPvEYgDFzBATe3dnVeSgXufn1gdIcT1jWGJO9/T1BJ9lzyV0ajuLe/fsaG9Rs/A645oYAVl4yjqwbvoAgHH95/Jg/bG+so/7wPLWqL0VHisXVOo+NAv7WrZtaV8Cotuygjuhm/wFPE2C58qGTInA40vds7/7eTjRqVQG05z758agqy8jd8QRZcvB8tRaD8TSuXL0WrQ4KzJVBfhU1msO5OV5lp6Msny8EHxW2rTWIgit3pnP+WBLaWCHEuGjtonBydpOVmbOYE1zfNIQrleuxu7OvmwVk9siy9/+z92ZPtq3ZVd/M3e/s29Pdpm7dKlWphASiCWwcdvjRD37gf7Ff/GpjQsY0AskhYRvMA7JNOLAxgTAYGxmERciARJWqkVSqKlWp7rn3NHlO9jtz947fGHPunVcQBEHFLY6ktSMystt7rW/Nr1lrjm+MMfEFA+RVhU5XyBT7h/L2ApzwcGKcwnQxa4qvhapBmikoLhFsM8Zspxc7e4exvXcgkIs4atynoban1IbAHyoEan1KdmtJrAtwB/AAkDbgaQ82xgS/Y9bORgZrTFX4A5TlbxQVEOaBHLnXl/y208ebjvtR3s9WwIjREUARSXrFbuLaAd2mlujlvNXv8jCcidX01qfej3a/LyCPNYX2iYG28nlKs6f037KkMJHDvBcCZpl1yTqQQHZWfqNNbHZwTcyZo8O9lXTtHl5jdpOqJxrw5ii3d1MxnFR4gKjp746fmY0uOgGwOcffKhnCYqylZK/GXh0fUEutz2Nx1ao82rNsXxXqRCFzG2q9tnzOGwJUxlvJFnW9bhtj5PlHDeD0iT8gNidoItBE4HuOQAM4fc8hbA7QRKCJwO/0CHztl38hTj96qgc42ET4L4mdssS7h91Igw4GNTIhzofI8p1g55lEkSS/S1I0n4cYPZgwZxU2JeTaDbaPiiqNkZRLSgTQMzFQpATBlerMljFgIM+YLPs+ujUDgYdgElm8jSxX6tmYejrReSW1gr1BFSzKpQ+GacxttoBkTWKzmEmClIXjqSKYdoVhW0wygTXwxAM97SSJhq1VHjVVwU5SCLEF7GNjg3KDdErXMHwdT+wVgidLGkDD0pEkT3lPR+f5Oz/7s/Hz/8/PxQ99/vOxm2btmzK+7ken1xe4BjBlzxTHs0AvHujVj1VpLJkOBfLx8O9E0cCFqhjJ08qMk153EO0NJxqACzDaYO8QI8n1KL9NpTmAoL29GAKSIZtMmglgHMk+u+vE6fTVK+26E3fazpihz2Ay8V7iQpyIF+cTENjGmNxG3/JfkhmvUtAsCW+DYQETKUeCDbXK0eRX66pJ5YMi0CglTIqNxhfj0En5SnLi06jfiI1kn/X/lNUYPEpLHO3CW65CUl7MNTPozISy9MaJHOOEmBpUSYlisieceHk3/z4gKlaDrsmSGMt3bJ6u5DUrcJFAw66wfKWrqnnqs5kT0dtbjM4ncX11JQDqxbOP4vTFy3j2HNPzU7H3Hj14EFvDYczG4xjfjaLfacc7774bn/vRPxhbR8euhiZwkT7rSH4kNotYkJ5XNze3ZkBlJTuSd8ZrrSWMV/vAhaSVNuAG2LbJOtdTbB3m18uXpzrHo0ePYrBpn7jxmCR/JgYU4G9V+gKkoZ8BnpCBqfIihtQZV5vke+zQD1Sg4zUajyz57HRW8lQABNa1q6urVVVHPre3sxlDqtsBHLY78fr8XHJhhpLGK2CMqj9uxM7mIJ48PNE5f/VXvxpnr14JfOp2DboBzsjjhr7H2D424q133hUzTxUTxbgZaE0seVd5IhEjsQGz32HvKGfXgAUk1sDKwWr2o3zwF7BJxwJLtJnAugXAkOBWr7sZR0cP5GEllo/WGFcWBUwmbjY5z+pqSM9gOM0nYtuwtiznVBVdyMtJYxfPO+4FSFsBA7u92N7Zi82dPa0vYkuJDWWqj/pfVQ379nBSMQAYrAY6apzUXBkODOQLSE1TayTd+A8x7qnIJ4CNL6qeqr0LFV7EJ8vA1pakvGIrhoHf8nWr+31tPiBjg9XD9c4TwMLw3cCz16IJErhWJ07e+lS0B5uSfboPAAi9/tQLcK+AGy91BbL4HenCpHVE60mu69oYybWR2PT7ndjf28rFybEsHIt1VBJYLXkGTPF8u71zQQde3qhgTXFFVH52wQw2hzoxF0jkaoJeq/zdTEfmXn4lE9n9A0MOANvFMszuY3lN/qYAuPRrKn88NrPSd6yYuKydAG/PnzWA0+/058+m/U0Efi9EoAGcfi/0cnONTQSaCPwrI/CdX/tinJ8+l1eMgREzRvA1IVkrbxrT3HkYtHSLREgPuzJWhQU1tB8MicAGO62wiTofA5FUuSZNtEkWSQK1my2WwEw+IddX10pg5Rtzj24PSENCyUMvzAvYGDKvTtp/JZP8H5YMbSOpXCCvS58JsUBaG7G7u6fEgidwy87W/j4rKRhMHoFVJM4AXD0l0pWo8rBMnEiAeY8Mq2VYnOwf/D8EbPgzYnKIaeGHeEnfNloGzeQttSszXiAVEiWMkb/4S/8s/tr/9D/GyeFhvP34cTx58iQOj4+DMvFUIKLP2AGGbWH2mE1ZVR5dybjBHAAcS83aMnJX9besdKXkInebvbttJghhwbRYTBjYSFk2nvxHYBLmtP1+HB0dx+7+nrxfqtKedq6XriD2+uxMhs8AHTDlDg4PY2t7L+PpnW2AxIp7JZCWcCJN8fgSQJMsOXuzGDBz8mHmBBX8qvKfwTfXyipTcIMXTmgw4JVZcBoTe2zTn8kKg3mQ51xuAFjhW2QJpo9JrGxOXqCjGTPIT8yyuA8OWf6FvM2gbcnG6AuzDXwN3t032FUyVXuiWQolmVqyjoqdUCBazQEBuglWlV6FRM+sF0sGSbjFnELOiQyHRH+5FHDzf/zs346/8b/9r7G9uRmf+fSnY4jR+GKuKm2f+vwPxsP33lNsACEYR8hMxVpJUBCWD/niZMzYw1y6u6pOqDjn9QFwmwEyVRsw78YvrhJLMTjETGIdmcaLly+0Phwc7sf+wb68dgBIWRuQuuHxxJgRiFTMJls7ey1TZTp7pwHE3Y5uzCpstwVijQDiFhxvLLDJcri5xieSWpWzz2ICsEh63XacHB8pk6Z9r87O7KVUTsiLsKF/bMSn33s7eu1F/NI//f9cfKHn2OP3IwBUJtuu7DUHgOgO4+DoRH5QmGnjmwQwIYBHfkIGsxiXJOl4WQHstHQYs+TobOXtCTYlLmA21QJm2zjGtzdmuGkdaEULhqXWbip37kpSB9BmGZvXVPpbjMdksDF3rXBbxjwBJ1WDkxR0Aapn9pXJTYFh9obYnABOgM+7sclas8E6ACMqWU4ptcLQHg+mYpua+cd4W/ukMWZo05aqkS7EdAP4oG+RRXP/whePinw2bCo5occLAIp8yQQ2IdW1rJAAFtPXIzeNyWHeSD6L9TlyWIBPM6bk1STgGQBxEWPAnW4/jp+8E63eQBJJtVf+RKyBBmC4JgF7KT0tsLXWBnWmQFiFcQVGiS0qLzYDdFw/Y3Y4dNVXFcxAvprAoplFjiHHBNu7m7AxwCaR7/PFIuKzrHv0C9J0gd6AoCnTVZPYrCjJe1YSNZCkVWG1PnOvQiasDaUColISWZejcbiSzpmBJYZTvoyjmpF7+vKj5umuiUATgSYCb3wEGsDpje+ipoFNBJoIfNIR+LV//o/j4tVLsTuUsOJjoUo3/VV1K5JoGDc890m6Ji+dQQI2Tgh5EDVbw0bFPLwr4c+HaJIBydEkI+Kh1h5H/I1dZqQYJAckdpxDD74wjCYYgTtRL0NrDkviaDNxewwB/PCgf9+XiM/cXl/HYjETwFSSKAAaEmEe7u0JBLiyJRYDCWuZAEt6kubXfFeiSnUrVWQCaDL7CiCBL5g85ZUjD6xKmPIaOS6gW0l9xJyQlHFTfkTbOzuWmW1E7Gxuxj/4uZ+Ln/2bf1Om4W89fiSpEwnoHcbD8tPpxA7JFFLCZHcU4CIvlCrnja8PJcV1brMZSsLl3XvK0M8FAMq/B2naoC8ZDW0GSGI88D9KZ5N4EY/Hjx6J4QRI1pLkwrvzkjVNpkpSSVJ47+YQ43mXfud3+5PYp8T9DxPEYFeBLvZbcnwluxRY4+uiLwwseHedWJNw1WcNnKbkJascGiwsqRoGyAb+fASzhvilDLElyaTqHUllx4wxzxF8ZMxMsmcWSV6WRFd1QCMqAoQWriBm2Z2ZWfXiGOoH3i3wwWAvZsTMuQJlDTAlwHUPYKsqhBwblk/FkTYKEMjkzNIjj1n5oSjh4/pbkisic9PYlq/aMIb9gdhP//ff+z/j7/3dvxOb/Z4AinffeTveev8zsf/gkeSUxAMgoBJEAEvmFNdAn3EsgCle9G8xlmykDAvDY4r24w0Dw2l//0BFBpjLsPHE/moDno4lqTs/v9BcffjoYV7jhoDX09NXNraWV5y9aYibvwwWs2bQLmSZAEfIq7j+rW0bq3McxhmAA+9lnDphR3p6K+CZvqzrAIQ+OjrU9fF3WHyYvnNOV6NbSP7LEL29Po+v/Mo/EcuM9VPzFHaIsmmSf1eN4/zjWURv6yj+yL/z73lctTrRy0qesGeqGiB9rvG0tAcaRs2sq2IWJUirvjFOImCKOWlgy2DTCNnl7chgBcy0wTAODk/EPNrbO5K8DElsAfu9njcWNE/bALSAp2bEehzi4TQR0ILfEL5xsJsAwxjXgJL6kvl4N1rdXgy2MPjf1lzX+iTAZu2LZuP6QQLOuQ7kRoPApwQveA9fMgXXXDbrE/CQeLx+dSrgG/BUTBwBWwadBU7R30hKB7DJzILV2GQNwO9IrCKqOtoMXj5YWVGPa55kYQZJ9CBmZb/CcOoNd+PB2+/FstMV4wk0BkllavnM4k2A0/JKexTKE6ksuZKxpl9TIlyS4vJeLH8jH3jhim9Z5dL3Wwn4EtT1SsR57saWiBfIpfVVY8hS4lp/9TObAGk8z/IllpTWdVcMXXnUCdCqCqDl+9gWY6n8tRSiXBBXALqHqxmnZSBfa1muq/Tb2emLT/rxqDl+E4EmAk0EvucINIDT9xzC5gBNBJoI/E6PwNe/9ItxfmpTXBmyZuKPRxNAEiAKLAx2OkWin88FPtmfx0m0dpYxHFb5+pI9bWSSYLNxJ2H2buAhubyEAI1gLAE4jUYY2N5L5EnURjCv5gJleCClPVSPw/OFh1yAFMyPSaRcbWwphpOYE5ShH9/pPbws2bN0TjIwkrgWZb5JVIZKaqsUfHkzyS8kn/hJFEmySGBov6R6VAqT8SxV4y6UnPKgj1RM/hdpzC0QR5IQjM4NRkl6I0+LXmxv26NIcSYxaLXiG7/+a/FX/tJfigdHh/HWk8diMkki1esr6cEAF5GFk9aSmgBikMwaABToFEiZbFZe1cRIEsXaSHNzVVdD0oIMZWMjdvd3Vb1MckqSccXUvltcI342ewcHAgOQNCrhTL8UVeNL7x7AG14yjE5ml1pUu/Tl8SEPJMtEeK/9Pjg2sfKYMkjpSmPy41ESnSXKSZb7ZjcoSUp5muUgfj/9Z/KJE0LOwZgQ2KX+cHIp3xckhGkwTSl1A1GWxxV7qphETsicuFa1pkzlDE6kVwoJXMkeJalBUprgkthNufNP7JDBWcpI6XlL+7odAxXFcLGMMis+LZaap6oMifRFXkaAfma72IjcbI7MW1dsKYAAZGdidvSZ24O4G93G7vZW/M8/81fjH/+jn4+3nzyMXqcdb7//2Xj7/c9o/pCwc3x5asGoSwYXMTdAYfksY49xzTVqPsGIHNi8fGUQvljG4eGBGHMrtsd0qn6gwePbu7i8uhKTkGPBSCq/J0DsZx89l4dSgZECP2E5dlwtj+5W0QCBfGaLGYDciLOz1wKMALEwD6cKH3OcWUVbmCcCa+dzMayUCMdGbO1su8plAlkvXzwXcIbBP2wXxiZgy8XZedxen0W/y/ppkAgpm+VHlr2y/vl/SwFOg+2j+MN/9I/FZDYXC6jL2Nb66j7UvJaEDsD2TvERQzVlTSTqYpIk86jG43TmdsH8nN7dxOjmUmNG5teMpW4/9g9PxHLa3TsU2My6VnO2P9iMTeSMsFOXAImAOwAkCTjNMAi3lBkT8hmm5FmhwXIv7gAAIABJREFUUX5F8vbqSFIHa6sFY2oI4LQlhpNA2QSXS4qJXFOsKnkq2bvvPgBSQIWMzKlWKuNuUbZWgBNg6+uXLxMMY3MF4M0SYslNBbh5nbBc05I/1jXuBYsZgWzJe4r7othPbM4IwFnGbIL09FbXnATMaGEejjH7dBabewfx6FOfifkGmwaA68vorHy/zYbkXLU+GxQyGLRCnBJosgKtPuwNF+IDaFasQIAxyYA9WHWzkal/fkwqS4F/Br1mFDoQswlA3kCogK8EzRk0BT4JnBee57UWWV0BjgWQiUCVJepqfZT0tutNAAOiPo7YUKqkKD5csk5LolxwFGctGz4+P/dGWfNqItBEoInAGx6BBnB6wzuoaV4TgSYCn3wEfv2Lvxgvn32QXj8GKnhYBYyRhxEGpOOk2qc/z46qgpHcq2C8GsmDI8BEyar4LvZPAjZIZYqeL88eKgfh+cOu+GyiB9G7W1dakr8DSTzsF0xdZwY+SNRgOfCEXBWkeCCWJCifS2XiitxnOhVLgwpJKr+exsaV/POwvScAB8lAPrBnuXcl/1ktS8mGHtTtsyMGhMAOAyKwSkhqSfZIzIibpT2zTLLNKiL5K8ma2CjsmiMXAkDq9lxRqE/VvrEkf3u7u/GVL30xfuonfyKODvbivXffFZtCvk9ZIUg7+B2Dd5J3qcrfTL44Spg3NtR39GG13TmLQRASIcu28Nqyp9V0aqBgo70R/aETPZ70AcnEVNrcir29PTFcxO6BdVSspZTS0Q4zTNj+NsMFa1xLGNNrKNlEvLfAHCWOKRmT14vKtLtMdv2vfJRsFm8Te5uTGASoz0veA1sCcEkJlNtTlQPLt8vJkHfwJYVJkIGEmn4VOKEkt/x/DJaZ1eOdfZuwmx2olshcubKj3P0HzMtxZFYKpdG7q78ZgHK/uE983bCwSuICi0KsPp9ZV0zCjJeWAIhkIqhP0hS4WBP4fYnhMwOMmhqskyQIZhWsmIXGFck/51Y/72zHi4+exl/4M386hj0zdj7/wz8Sn/3C71t5OAGAMLdJSDVG0ki5AEUlwcm4UvIsCo4lP5yD/mHeG3TdjocPH+a1mcUo2RWePJigX19L3kW/Mgb5ou/MfipJ3dooXKCu+s7SKsY3c0Msl42IBw8fBp4/N6MbtR3AAsBJhRMUF6W4ZmFOpnFxeSnAyazAhSozHhwd6r3Xl5fx6vSl5FVdQA/WjflUrChAoR7VtpaAHAYnGQOSuxWAIpmcpZbj6SK2do/j7Xffi5vxODr41fWptmdG4OKesTbHns7u4vZmpLHAS9JLqnxK9kXnGrRw5VEkeMuYT+5iNh7F3ehK/k9amxjzw+3Y3T+K7nArdvcPFV/Ac8OzG6vKkq00DLeBt0EH/Ixkmj0DoMHPayKfpBnrvQBg1TETcwiZYL8/lLQOoLg32JKHkkAXbVp4/ec+wPtkZE6Ft5Qte5qt2YLctyTf7HXMrhRYYpagNkdkOn+qeMM4E0A889zlOCW7Zj0W0Nv1vAN053hzOX17DW+xccIaCpCtaocGnGCZ4adnr76WGE70M6D51v5BPEnAiWpwoCxdsYNoptmIJQe1h5NvquXLtAYOjRgxluX/JAZTT+3Ch4rzGhCCGWcga10ur35MpmUe3yytvLYE5X1Pd3yLvZnLrFZzL2/IGuu39JTLldgG816XbW5uAFT3wbzuem4QypRo0jyfKMqCbP0EZLaXz2uGZAM4ffLPh80Zmgg0EfjeI9AATt97DJsjNBFoIvA7PAK/+bVfjtPnNg1HPuLKc4ARE+3WO4HvWEYBIyMZAuxSV5Kr6lnyKrI8TJK6LsmDK0JVRTLLvBaranE8ZcpnSQmYpXac315NmE5j2kriCSiFtO4upVdOyuXr0UbmBsNqayXbMQtk4QpoJKgLEjHLinj4tTG4GVgAMru7O7G7t6/EArAHc1mAHx5sOQfHItHlVfK9uo7BsJ+GzBil3+r/mC7TVksEXaJdbAvYXIOh/oe/za3YVzZl3987yCpMLX3HsPkXf+EX4i/+Nz8ZD46P4snjR3F8fBjbO9sC9kh6xCwASMNPpt8Xg4cqdiTV9lkxAGVfIkvO7C1EomUZHQATIMf19Si9a3ZUnv7w5EhSo+GmTZw1PmSka0CPa3KlPXbSDa7IGym9k7R7nl4gMnhvu/oYiYe8k2Qq7J1xgT2rZNklxct0W/4p9Z5kdpBvFNuIayzZH9dZyRHjT+NAEiv7FvEZJ2pm3hQzjeuXvA2gRRJF5HoGGXmRwI+yUhptL/kf44n3AjgUsAqYgrTJgBWSQEtVZYCfcsX7S4bNyH0eGezfkxIBbJYUFfkWvjNi/GheFaBpMK0AOccAw3/rqICEYfARU8blxeWFmEiS18G6k9dYAmodkn98kZaqCni4txu9Tit++if+fHznm1/X75/5wR+K9z77gwKAYLeQQGJ4Lybf2Iy5qnCpxDglkfy95jSFCconib8zb2gjY+3BCYAPskqAPnt3Mb8Zq8zBy6tLsR4PDw/j4ABAxADFs2cfxfgOcNnea0jgAIDPL87Vvh/4gR8QqAUoIG+z6TSOj49WbEUq9zEOHp48EGhskNgyRsAoxioMKz5rid0ojh4cx/bujgCdi/PXcXH2OrrEfY4/UlZnk1eagSazP8wecdLsCp/lSeSqexNVMds7PInNrZ1YMKeQ/WY1Ro4LuDEbw1C6E7CDFReyuAL0BGIB8smrrO1EnTUd1iX4LqDO9DZamHvjMXQ3ktn5eL6UqfXO/kks2904fvgkRkicZQTvvgQcYizKJF4yThg9rCuwTgC7bwW0SR44n+h32ioAauo5hlyv3YE5OYzN7d0YIusELOoPxJB1JTaDGrVea81jraPiW8omC4xxTNsaQ6yxjBsBrkF7bTZOv1+en7l6njyMAKttWq0+kFTLY5djiFmYc1f3Qb3PLFAAMwF0yTRSvOkX/AIFHBoMZmVkBgLsb+0dxqN33pM/193Y0lYAJxGQJMs1W6zGgvzfPvZs4WMabLIZPH9REQaxOH22FfOJM1AMobySEtMpsHsNHhkWMhMqx2Wdt0DskgIXzTTxMIP/RLn2FeyJyFyxjxUx9X3A3o+WBnus1EaVTL3c16viDLWB4PuF8SVTgmvDgb9fvn71O/zpq2l+E4EmAr8XItAATr8Xerm5xiYCTQT+lRF4+Vtfj9HlmUCQy8sLMYpsyO2df55Y2V2W/EMP1UjI8FgiofdDOQmdwBWMsVsdARYkjyQqfq9lYySCNh8vM2c/jDp5RlqH95N3sUvGhi8LD/A6PjvIMuu2zxQvgCYYECStYh+lSSoNRyqyvbklCR5G26qkRzWp168FepGMAGbwwL6S1d2N9fd6yC2/KZKW8hKSjKltiQHnJPkUoJTSIsmaAFCWoQSfnXqf2+aw9riZZZJjjxqALpkJa5e+n3Kmn4m/+7N/Kz732c/EcNCL7a1NMYvwNBlS5S09T+grkhCbvidrJdtWDC2uEY8aAVJjPKeQCob6+t13PhU7u3tqn7yktnei2+/alDulXa4UaANx9UfHZtlmf+G3tU5WZCatSmO+bhkBp1Eu7cH7qjxhanDKQwrJRR7XzCG8kwwcKeFtwbDoaqxYegNbw1vsYjGRlGdFNmRcfE5mx8iUVNbdsh/YPhzP/WkpG+BQp+O2li+TANWsSOd8rJJgG49wjPKQKV8fkiKAWatYnOgrRllxzZIie5iQ+JJ8YVZt4GQuNojAgWSlcR28SOy2tw3kcl01HsvkHEC4/KuYoySQnnPIUV0NUfJYzPcBkzWXDQDPF/YV2uj0cH2JTndgI/rZLI73d+LLv/xP42/+9f9FzJ0v/PCPxud/5Ed1LABT2rG1uaW5L6aEKj/2BFgL5E3zc/0vQQtiTRIPW09g2HIhbyZMyU+OT7TeFIBmdhHMqU4ACp2+PNUY2dvbj5OTB/rf06dP48MPP9K8BoySN5gAacCRQezs7sTjJ4+1VjBXR6NrxQoJK+xIjMJhT7GOHB0cJuBo9hwxwjOKinuq1jZx6XiAp5OHJ7G/b2nhR0+fxu3NTXSYh7xHBQXNJGHceq54TnhtS+mY3+WCBCTjYvN15JMzns5jBusJlkyCGfgPnRwcxFa/F7O725jKdyqBnTQTl9RxNhXwucDQW8bWZozJGH1yF7fXFzG7u4nW0uMNWHa4vRuP3/1M9Lf3IjqDOHj0JM4vr1ZyWMYn6xNrO3NE81raqbAf0WIWNzdXMgsXi2o2lqcVpuH2RLdkbL5sxWy5oSqU+4fHcXB0FL3hZrQ6bAR43nheOS69HlJPs2EFVicDqiqplay7PNo4BiAP7EjWVcbj2evXcXd7I3YTgF2tBTqPJLjW+Eri3AVQY0PFYPGESn4CgFjn2pIzUzSDTqYtYo6p2qc9hwx6L/w3QMT5PHYOjuPB43djFm0BvqwPilkyDWmH7nv12aII1rxJaZw834QWWX7GmkXVT435BI1SfBbR8j1yZZKU41HsPa8qPn8CdnXP9XqTHy1Z35prlb5MPrD96KsCnqVyYqalj1W1Fd+mXh82L5svHvsK+Zqk5r7XXTGPp1Pcq1Zo7lZWA13G9dVl83TXRKCJQBOBNz4CDeD0xndR08AmAk0EPukIPP3Gl+P64rUSecnQrq+VRJAU8gAowIJEAwYN4NCU5Gas3WFX8QlVHiNhRXpBQkVZaRJjM1XMvnBlOwMHAAYkg+Wnw/9IYvj/dOLddFVKS88XdsYLvLIxuMu8lxkzDKViEQGgiFGSBrxIKUhuJzIgtnGwvY+8+w3ghHEwn9M+LybkyawyU8qMFhJTgArJmDKxI5HhAZrY8B4YGLAjSMbFYpKBLl4mZrFwfoABJykzVRzi/aqeB2Oo14/9gwMZbE/Gd/HTP/mT8fVf/Wpsbw4k/Xny5HEcHR1Ed2hj2+WCtlgaBSuLY7KDDKAEqMF3wC9iAVC0s7+v5LndouQ7TKbD9DMy+wqGGjIyJx4bgWyGJNweJ5Y6ApSZKQQDhdFp2UjtjluesTaQV1l6JdGu1kffKxlOeVmBcEp8tGvvhKIAGmQ2BlKy+pLMsz0uZ/Op+oqE04wSZERmk4mdovFqJs8KwMqqgaQ1BXop/U+/EbEnMvEEbOC6xbSRt5TlkQXs8Hv5AKlsOuetguL5XhJYG2dbisdxJDkU04rEykw8ZD/EkhLhgCLFyEOapYS+B4NoZGlRh/4zyFtSyWrTipU1nWo8VeYolgreKYBZs2lcXFzKZBsG33AAo2saE8ZSlwpdQyX5/W47dreG8Y2v/kr81f/hv4/trWG8/7nfF5/9wu+3Dwu5YDJ0uEaBXsn8AFhw0m8wUGbL9FWaNdOO/b19+3RhxN02AIQ3G2OG30n8LbFCBtWK12evVY1ub3dPZtbf+fZ34vT0VH8DWGL8GjQ1YCWTZNgfrYhDQBrMwhdmSnFOQLW9vV2NR47DZx89eCyADkDWoNBabknM5PmTlQapljcY9uL89asYXV3LfJ3/iwma46bYecRB3mrIJsWaM6BViX1VLgTcmM4AQfti+wA2UQGyhX8XIMBsGgc7WzFst+PVs2cxHl3Hcn4b48mdxqn9yWyIL5NuEv8EnjRHAMDwjZrexezuKu5G13E3uomb27uITj/ulq04evRO/JE/9u/H5v5RXNx4LLI+AZQQE8A+mDWshzXfmZVIBm+vL7XeMgzm+FLNpjFOQ3PQRwE8ra6qtS2Wrdg7PIqd/QOxmwBOGD+sIAKWNKeQXgPCe92sKqclpxMDt2VfJYPSFDQALOe9S63rsPAAnJC7we4CqBarNhLkSXnqcul1w+u610HN+WQosu7QPo6P6Xmtc5L+wspK37iSdy/xc4LtNp/H/vHDOH70TkwXG4GkDrUxHk7FSqvzlJxuVZkumUm6jxIXITQGwmFcYfTf7fZjyb1Ng8nji2uROXuC5MWcXDGcPoZEJeuu7JLyoaOuY82GSqUfzCkBcEaLJFkvCV4Cbgbkfe8vTygBTh36FzAugdeVl1/xucx6pdmCAQVMCclLUafZWFyHKg42ryYCTQSaCLzhEWgApze8g5rmNRFoIvDJRwDA6eL1S8u0YiOur68slcGjI0uO85gp02WBMQYF7Hdj2YvNwM3ckdFqVpjib5JTJdikn3mQJzFK6U39Lqq9Ktl5V1ZgQIIQYgMpierItDqWBqVkiixD8o6rQukRNST50IO2Kj/5QbXKz8NM4P03JFIJTJCsUiGOY8GykjQMSWB6/yjPS5NZgBmkdyQYJDlKMGH9wJxJcID34t0C+wIwqAAWyT1ma48qkg1VQ2p3BDxh1M75e91+XJyfxU/8+J+Ls1encQSLYjpRckyFLXw72L0noW93KUnvh3USfnb0ecHEoOIS79/d2bV0b2too9xM3Iql441uJ1u1027wzaCCWULFKvP38mIhsSUZgBFllg/jwSwogXhpOisgT+wlcX9WgFPJ7iz1cwntAufMdMj0KhlGkpMsnXCQuIidIekVuThgmM3BbWTsZFTpULEj2M1PNoD7xUkNSaGr1BkQEpRWflLyFEvz7ZSf6NyKe0pdAKkASaj2JsDBldcETqQUUPHB7wUQMmVBgAj2M9rU2O7iUwMAlfNG1cdU0S/i1dmprguwFr8hxh3St/KjUpvLUFkV/GArkThbzgZYBZAic/HRKK6urgV4dDolVelIztUb0G+t2NvdjgeHB/Hi6Xfjx//Uj4mR8e77n4vP//AfEAPSKhfLmeg3xhsgpSR9HRccKImupbkpcZRvG8UHNiXbvL660XpzcHig8eo1Y92PtPXly5cCiphjsLROT18rrnifUTTAEsuO2VBaR7rqGgAeknQMyfFFg7UJk5MX7CQALvrj+YvnGrePHz7W+e0ftPb/Ary9uDhPrzgkqNfRG2A6vhAI34edIx8v+2EJqBKtZyk/IZhK9Ct9LE+wBLJXLj0rJolgjYgN+wQJ8ExDa8Y4DKrtfjf2Nwfx7Le+E4vJXbRiKhNy5mmNNSv2FgKcNhjjYp1YRrpcTGIDeSZjGmNvNhEoez+PGE3ncXEzjn/3P/gP49G7n43rexVCAZxYNzGMhy3GOLJMshNduHEb85hIekqblgKbkNUBmrIeuYLdUky6Vm9TjJy9g8Pob23HRqsbmzu78jVj7HmuWE49ADSC+YqXUkpsy6Os7k1smEjKpntQmo9HxPaWfcIuzs5cNU+sI1fyY90SE1WoielGWvuRw+o+VYBjqN+IKfc3eTil15HmW7apPIa00eKTePNjvoijh4/j8ORxTGYcy+bu7WT6sJKUEbqllj5vsa4EI6XxkZhZ1uGpLQB1qqbnxq1YhV7bDbrXy0CbgR61VWtqmYWXx5bfbV+rFVcqx30eiY0BLX3FzsvrzYIM9JlljmYzy8+J4hwD/BJZH1xFUWCbbs/ZxkTbVBVUjFmeA5KNpXP53lCAEzLS5tVEoIlAE4E3PQIN4PSm91DTviYCTQQ+8Qi8+uAbcX35elWpiydAEnceTG3YPXP5eBmATyyLy3LjYiCRBEjKBuBAcp8MFR40YZxIJmUvGkAds06obMQOs5lMMArsx+QKZJYb+cGcRNQAgJMQJRwzdtbZnbYsTG3VrnrbZufsUkve1g2qr/HQCnOA99zejZSwIy9T9aplxHCAVKmrZPnho0fpr+KHbjyOeEhWmfe+K9mR8GoHfzZdGVoL5CFuc6oaTcQ44Jq5DjGdktHjnXv7WAmsSwkgv+PdxP/293bif/8bfyP+yl/+y0qyAPSODw/jM+99Ona3nSADqpFwHL/zVmzv7YkdAuuF6y7wj/NzrcQNRofahTdVmiFzTSVLWYMnlrHIwBYD8fIxmUz88J/yIMYDfUtyLvYTpshi3PDlKmX4A1mWhrkuvihZKl6sHxv61g68/Lu0I55+RKQXStYTOMFTJRMvjT9VkTNDQAAHJdoZnyT0SuazNHzK/nifgB4BmZht27fJXiKlHyGPs2RFJeQBhTQeYWWQ7HsOFMakKkuwMJyxCujqI3lLNhv/lzwz2T18cGVSPF+kZNVAJbI0K2U8J2AnAYaQ6JLUM3avLi8EFJXBNnGQGf/AsjsxW9LYHombDPFVxQ6ZpVkvgARmvo3iCokYQNRmV+8b3xogo2JifziM3rAXRwf7MR3dxH/1X/yJmN7exoO3HseP/ME/JGnVfKryUmJnTTAP396OqYCVmXyHABm61Z/MU1g9qiZp6SIAK+sGXkvI695+63GcPDgRGEe/Yyb+wQdP4+nTD9MTjflvmSbV0gCKJQVMuSJxU9XIlCMChJhF1JVf0/4B/mw3cXFxJqAQwAnAChDu5ctTzfuHDx9J5ueiBesEHVbj+TmAk1luxBc5pIBOVcSkShnMT9YszgsYXp938i4IVIbxHnKVlNfcM6MkaSaSKeXsJHbRlkSKaxr0OvFgbydeP/sg2nPkXHgm2cuKdVWjMavVCazMwy4W0+i0mC/I7WYChFwt1CxMM0MXMkbHV+nTn/uRaHdhCJn1Q5tZ7wVey/uL9XGqNaG9nMT87iaury/j8uLcYxUGynLmdaLLpkDH0uL+ZkR3IFPr7d19Xdtkvoyjk0cCZJZZxQ7AxB5MbCCw3nr+ag6nMb+KAazm10ZMJWW0KTjt3tvblsxP8it5+JnhhJn5htZm7iGsXRhwm2kKU67fG4hUI5851nRizHVKFm1vr/JH0hpX4Inuf9aKEfkZfkaLjTh5+CQOj06yUIP72ACVC28UEFTz+L68bSWJ0zKVknTYcmwCqV9cnAE5u7XgNvrGv6tYSj6u2ZqM66QorWSutelgjyRv+NAmAT81LhP0t2dfDqsE8OUZtypc4HXVzYXpDJBnwIl1G+DPPlpV+qA86FTaznNAmyDJiMs1XvJUVTL1W1gTm1cTgSYCTQTe9Ag0gNOb3kNN+5oINBH4xCPw4re+Lj8Pkl6xUNLrhURCEhn2zycTS+sowT2DtdMKjH8BhAAySsZj/wkzGUhgBTKkjE4ggfxnXNGN/8l/SebiSJM6ehgV2EVlol5fSS2sDDEOFmHQBNbEBuwRV07isRQjYV6ck2NiEg7DgZ8t2TEQIbPgyTj6/a6STIxykZdVBb3Zch57B/t65rX30Ewgjj9rtpLMn+VT04mry3OdF7CsqunxO+8xu6MlcAqpIdemB3hinObsJK27O8j5tiQRGmwO5VN1fnEWP/8P/2F8+5u/GRfn5zL7HfT68d6nPiVpEMffGm6qbd3tTZmBeBfckkUnCn6It0eWWQiwYQDQvBlugIfkWCBVfs4VhbyzLJ+sZSi5LuYEv69+zrQLcEBjYCPUb8SO9xTrpJg99qlxVSd2td1GV2KzHAhQBNNegBLVeIqNjr2j/GUJjORI+MJkcmX2mf09SlKk5DSrvRUjT4bMs/pceU55J92+K7Dj+gkImEklGeWGfUUE5sASAejMGONNQnxJgOUFxbjHZF8+L5a8KcaDvsZZgaaMVfy9uC68gQBVq892drYFzpLUq70tG8Ofn70WSLT21bLJOUk5MTdQshC7Dt8YwEYAnXYLlhNyPYO4gG3n52cxvr2T0XdvaDnSfOI+E8uv04mtna04ONyLjdk8furHfzyeffBB7B4exB/4w38o9nYPVLVLbI5OT/NpsL0VUwDpbjvQDDFXO1mZrMaXWW5tmXoDktYYAfyZzcdiMckAWtJBA5cX55fyZ1J8lPQjAbRxfPn3rAAWVV80KIhMl3WrtdFV9bvd3W2tAS9ePo8hMtXhII6OjuQzdPrqtUA/KlcSS0AG+lVg38TsptHoxlXkkJbleKRfJA/N1UhgeRrTlNxMMyoBpt+mWrIfTf5/JX9yjbaUXCaAEO1YtixZ7Hc68fhoP8ZXZ9FZzqKVc6fGvOYKAJTogUa37BEGyDLWsX19jAXLW13p0kwV1iBkx69eX67891SdrWSR6dNjWaA9/a7PX8ft9blB+ASe7W29lBTQV8kcAkTaiu5gN9pIiI+O4/jh49g+OIpluxedwWYs2t2YzpeqzIf0dyOvjw2MkijSZgAVGIXML7Exkdome5brRu7Y67bFEtX9QmBfVtLDEwu2nyraWaK2FCOwJz+7wWBTjF/OqTjhqpVVLvm+lqglR+1+BTUZkwNuAThhht2KR4/fib39gxiPfX8rbyK3O03O71Wlq7Fwf+3zpguyzI7AfeYYPljI6eyj57mV1MMEnwxcKvpZURMwrv6WyI78qSz7NUBZY6dYW/xvxbLySHGfIvdM0K/YfQIE03sKdMgbEQB5tNesUIqP2Fzd0jsfb72GV1vMIDMQtfJEEwuV5xJkr82riUATgSYCb3YEGsDpze6fpnVNBJoIfB8icPbRt+Py7FRn4kG0gCd7rbCbPFPCpeQJX6A7jLthlNg0tlgVAEhigwhUsWFxW+wiAzQ8CCO5gcWj3fRMpEmW5e3Tt78PbAkSTdoheVwydPw87xLldzdXYrRc39woGYCtUaBB+UOJ/aAHXQCudWKEYTAmwngb8ZALkIQ8iASfktoFfKjUe4JYlJ2/OL9Qso7UiSSFZ+TbER44nMcyKAA3gQdUqrsepXG4d2tJUnjA1kPyRu2sLyWXYdeW67YZb0vtg/2BfJGqdoBwtBdZzN1oFB99+GF88N0PZJb84sVzgSTIkXgv8RFgo2pAeJvY10bm6Mm2UZUp2Fe5c03yATOsroV+lugx2UHEwZXgAO9gkq3ZZpahGbiyWXGWZk+pJWAbSQwJglQc+Hm1u9qdtl+Wvb2cF5tBYKDMgNkcU+P0YCJVoX/Kt0lpT+6sF+AlQC/lVWZgMHYtd7PPkVkjc6rkSX5mWYfHqE3QZ+jKNNbwrJrG6BZfM1dNhLXBdQLKcGzJ95KJJ8bf2KwxpDzyuZovBHAOt7YFONlTxsk71QSJHR5EmndS9rT0noN9/IGoEEhZds8/WBryLWOOtds6B4AtoYOpU0w2Ys7P9nuypI5+AgR3niYQAAAgAElEQVQT+2syl6eN/L1gom32dF6ZTItB1I/Nne0Ybg1jb3dHgMZf+em/GN/8+tfj6MFJ/NDv/xFJN2EqATo5YQd46qg9JMKAkKwdbcRV6XlEX8Mo4TsgK4BpxRzW0dUVYNqGig6cnByrHcQS76Rnz55Zwiv5kiVQrBtetywzrPWIawDgLR8ecmiOCZB3eXUuSR0+cA8enqhPTk9fxeXFpYAAxqVApfGdvXvEloPRaLlSseqcwGPtnYbgWUnRzBQz5EoWtgIN0uum5KpK0O9RUAw4FkMHwMmgk3x5kEe1YQn2ottqx6PjvdiYuNIcjDrLr0qgpwN7LUtp6YqNA1MnGSMGbs02YQxzPZL8TdlIGMX5qxcxurkUc2sNWKzBCvlkwVaMDYFgUrvKoNzMHY+1O1duSyYVLMTlohWD4a7kYLybym3LTi9+6A/+aDx+5724hZG6WMrfiQ2B2cTrB2unjLW9VKwq0BXLkVCO52blEJPN4SBm03GcvX4VyynyPnsqqS2wbBNQFJQhmVhLjKGt7R0BTlp/qOaZ5uiS2zF3NRaSoZZAl9hq2eflawdOMmEtaXXinXc/HcPNnRiLEezKbnVPLSC92KBmS5WkzjJfA0SMq5ZkhyXrC/kown4z6ARz9GOMuayKWNLmqmJZ4HadU1LnXCcKtLfHnKXpljD7XlUjU9JngZQASZx7Q3OGdWT1WdbVLgw5S2RtMF6MMG88+BweM1YU+nwruaIA3XVFU8ab5LkAW82riUATgSYCb3gEGsDpDe+gpnlNBJoIfPIRuHz53ZjejUSzJ+mFzQIrh11uJak9gCQkSAAJyJBmNmzOijpKODJZdyJTDKe2HjyVlEmSMRAbA78VJXZZDUxm5IAMbScvPNB6N7Qvo2RenA9Qh8/qgXlO+em5km+OdXPtqlMk17SXY+9sb1vmJElR+k4BTo2uLXHTLqzPxQM7puCdLiDaRMwLPlOl0S3bW4oJwWOxKumlXwrnUSnvlCDCfkAKRLWs6WwuUEG+PWk0TmKsh/IFQERfMiRM13d2dvVArjLgGIl3uvLpASQQqMfOdkq9DNAY3Hj57KM4ffEyXr16pRLwAGNcH30H04UMmbipit0So/c0U5b0zTvikij1bRiuvqAdOfToO5t9G6QqlgNt55h8husXeJSeVgLfZObbEhukTLPpFyQqShypwKXy8QaodOwEm5zYY1RMcsV3V/IroKaYLq74ZjNqA2s21i0fKPpKJs9pCF55jRK8NDx2csc5LAc0E8fAmCBOJZ2TmE4Z81P1rUrTz2cqRW+Jjxl7JnmpxvrqeogF3l2AQ8jUuE7GFzE1Aw6p1pmYRgbllgJB+KL9K38mgSF3AkMwiAf429vDPNvzSXLKlDDiLzTcYq4YHGAOMBdhTHGdeKK9fnkqcJRYtXuWwmJYDlDR6w9id38vOn3avRnDTid++i/8hfjw29+Jt959J9799KclQd1Y2kdGFbsYm92OQDLkSVTCE+BGwg040O2tzJgZ69VfqnSJx9pkHGdnr1SJDqAJgOjo8Egxen12JpCVOSj52nQm9mMl4gYSzXBk7AvUTAkm45L3P3gAuLQZV9cX8eyjp2KXbW4OVxIt2slnrajMMSQfMwNakkXCcOTnBE7tk+Ox6sHi5NuVDqtyo5Npp+urt629de6DRPeX+6x4ppkoSmInlhsGnMAGHh7tx6C1jI35OP1wysDZTBUDsOkHdM/9uTzLJOHSvPD11fpehCsBQ5PrWExGyQw1E0oxL7AkgRAdi7GWIAlyPdhUrNEC1RYzmXUTOP42uZvG5A5D/mX0BkN5Ot0BEg6H8c6nPxN7JydiN1GtU9jv0p58sA1dNKIjsEmgg2TPsIbcNhg/AiS0NrXj9uY6RldXktDZxBtAxKATYJSk1YBugE2M0eEwtlXZri94hbVNILqqYBrEFyspzdntUZa+SFqf6XfBUTGdLeJ2PItWpx/vf/ZzAp3HY0t+bYTtIgJs9AD0eZ2yXKxM0fm1gCwDXfaogjXkL/yk8GqyrA4AeDXQEphbVddE7pr3ZI3aZKXWuMSjUeNBssMcT6uDpUQuAae8SDVWTNmU7VaxDknqRLvdUFU/QHc2dGAnq5Kd/M5q7iRjTOPWwJLmTPqOVXsUHzGnynvK7W1eTQSaCDQReJMj0ABOb3LvNG1rItBE4PsSgcvTD2I8usqHQLMpRre3fmhN3xvtZCrxtumsHo6TEq992EzobfTpqjTsSMJwUtLRgkGzKbaSEnhKx6fHkh6oqSyF/KdvKVZ5HFHtTqa/AjDsAwEYloXK5Kni0vZ+OJb3TVaM43h8kdiSnPu1iFevTle7teye43tR71XlrVg42c8S5hzTMi6q4owECOA34ypIeDFR3S4E7uADQ+UvZHAkqEicOP/u3m4+cPf0fvlF5Y50JU7avQZUwplZO8beqS4QQmmeEhsnIE50bSKMKbClJt45rj4kNvyMUTIgBN4tsFpg1JxfXEi+BHgB22x7ZzuOjo7j4GA/JW5OQyT1koeXd5VpO/EGCOv27eXCjrt21xPwKQ8ps52cqEkklOOE6nrFZqrEVwwpyeS4Pu9ek7x0+2UUX1I/SzFIOgXISIpmgMHjzqwRjUOSq/JHyUTODAmYKU56CtyizeV/BfhgM3eDmGAXABHyX5LxMLK167jDIHmMd8+dxgj9B3tLyZeIU0vNFwAn/JgAF4nT0dHhvapbS8kvxdQbjdR+QBskq8XgMbusK28c+gsAFvNmTLCpUkX1NUAsXsQNhhOfEdiXFbyQxroaYlvA6dXltebS9c1VbHSzqiCeah38kQbRw5h8ezOGg170Wq34iT/zZ+Ps+Yt4+ORRvPXOOwLYOt2+GCjEaG//0CbSc75mcQMoNh7HYLgp2RqG92LtCQjaEEBWTDZLfEJV6F6/fiWA7OGDB/JoIi6XV1fx+tWZK4upcuVMyTb9LXP1exUti+1UzDDGFWOXNgyGmPG/jv/3F/6R+lN+b5Louc8ARJYb9gNTMi7ynkEExiJrhT2/LAOyqMhfBdSYnFJeM/X/9Pv5bSt6sTLX8ibLOs184fjAC+Vp05G3EfJFZv6Dw73YGXZjmX52tv8yH0rJekma+FVAEX/G/wZmY1X/8rUUQ8iSs2KfzAVmtZeWphJ7S6DKbygvZmWKb1lhAUwCnZgr8oKzVxTG+5p/8mAygxZD9TkMxG4vhls7BlCo2IlkeGsnusPt2Nw90t8kW4YxKymZ/ci0cZG/c/GApVwD0nDYVjeXF6qWByAmdtMUE/M7Ma/op5vRtX3bWki+Wcs6sbm9E73hpoy4WedhOS5ni+h1EnS/J1ETqC0jcgNIXi/NlBzDTB1PBTj9wOe/EJvbu3F7B0Boo31/BCaYZZvFdrM82pJnKhTWmPPGThqWI59mXWaTQEw/NiuKg2eg0fdiM44ZoJ4/1W+Ww7nHPJ5T7GZvJY3hXDTze74zDdYT1xJt1W3V1VSVugKqmD+ddvRVBdUejRTckKG9xl6NGrcL/lT5bMl8X/c1z3tXjGTNdvwMVjevJgJNBJoIvNkRaACnN7t/mtY1EWgi8H2IwOtn34n55DbZCPa34CHVFaVmcX115V3lNMK9yrLXm1tbSjoBn1yNzbucosHDmsiEH8CEJFNG1GnYTCKJ3KdkUzCZAHG0Q53HofIOSbYNyXuxtbmTHhTItsZiYJGok3zWiwd9EnVAnZJv8VkSdANHU7FJZnN7MtlQuRM72zv22cH4nEpj6UHEddFWAAW8hmC1ACD44DaXJoGCgQGjSUybjiuH4QdjdlBH18o5VXVKAJwlhqssNR+1BeykKe0q4RXoge+RWVZ8L1aZEgCZkdu/qYC3Ynz4GFmSngRM3kNO+ogdifzV5ZX8aS4vr5TsA5zBOsIEudogv5QO5eYHAplgTBFngUbJTCI5KyCtvIton5hRgFOSucHQIMZOegWwKaG39Ewm8JW0pqQChpPGzT1vqfIToX0GFS0VAygqKYYVRuX95IS/xrY8naa3ZuzNMBeGUYeME+kakj2M181c4Bz9Pj4xlnBxHSXlQJIj0G40WlU0Uxsw7O10NDbljbOxIclmyRYBNInj3u6eksSb65s4P78Q26KYOfwPBg4vACCuH5kXYCbXBTuJ4yHDZLypbVwDCW1WLCSXIxHkGhmXtJ3P3o7udE7Ax9HtKGYbZkL1u2a5ce1I4w6Pj6LXa8vD6U//l39SpuGHJ0fx+K0nPl53EK1oi8kHGAvABKOhvzmMvf09VRdj/gK04T2GH4+YXZID7ih5dOLoSo6AwYBOHPv45FjgF+MH/6ZXr1zYwF5DdnsxE7KX1QQtuWLtYf4zd0vOC9Dw+MljJb0vXn4Uf//v/315U1WhAkAze+CQ7s7EqJMf2ioZxxzegiInxSn5lMPdxxNmT8lk2xQwUTl+EqHuL+tiTxVrKP9hXAew2YCTys9vGHACMKKth/s7cbC7JcDJ/jYJfSW4oE0CsWcK6M35EAb83GozcwT6JsBgEECwUrRoiIo7GKDKPQiDBglyl2/fMgAFDAboGFmhjfjMZmakuhrkNOazCVCsEAvL7sx4lDSvNzTQIqnrRsw22tHa2pGvEvcc1lIaIO8lGEvFjlRlSnzUDPoCOAEOX7w+jbvRjVlNFElYJhNrCaCNB9BSMjet3b1BXI9uY7iNnHQ7JhgwcVyAuJmrV/LlEMOsNLBU0kXipPfgMbZYxng2jdHdVFLIz37uC7G7fyDAydVPk1VYgBNz57eBnLWBswaF6DTfI7Q+sWnR7kSn57XY9kvJGkoJvMCwYi7lvaKAofvjUGuyYl7+YXXWe6BTyt4+/p+13I97YtlT5UTR2Ja3XY+56th54yTHiTHMlbxbckSNWSSe/oc3nAy8eoNi6WIiMCubVxOBJgJNBN7wCDSA0xveQU3zmgg0EfjkI3D+/LsxubtZSQXsWeIKPiRvTgi8+wod/urKlbKQeznxvTJIk9XR7DcTMej3opfeQaLGp0yJBJKdWR7KSZh50L8d34lRof8JfKBk+rblQlnJDY+jYvfgI4X0xiwk+6zASDHrah4PHjxUwqnEPitXSbYwnahKVckCxWTpwh6xhw3XwG6swSkkhhiTO2kjwVfijmwowRabFpMwGowpeZeBJUAam9nChEGud9/c1vQJAy1iDiSDSOALDA6SUCRpeMpgSu3n8nWp6pSSlSyiABY/6JsZxXWsZGj4alVCk4w1scwAULJc9spvizbf3EiqiEn12dl5nJ6expkYKGfqfxIZsX+oQgizbHNTLB76ycdtC6yrNhgIWuq9+KPwfQUcySZkqfFg/ynvmMsDSEbdWUI7WRyKBZK9jn3EJMcj2UGaNZ6oj8qLzObvU1e6qiqHi0Xcji7l4aLycySdyEjv7gTKyOx3OrM/03JpltV0ovbhrUQYMUfHcwjQhs/JOFw0EkyXMSheJ/qcX0y4VitOTk7E7qFf9vcPVY5eVc84xnQm2RA/Hx8fu+pdAqgCMRZzAVz0C+ObWAGSYHSt2HW6BnsBcATm2NeF5FyJcI43AKK70a2qw8GYWhqDiEF3YEhloxWb21syDd/d2Y5vf+Mb8Z/9J/9pbPf78fidJ7G9tytpJDgIoFC344p6mN7vHRxI7sTnAdnwd4K5yJw5OT7x3FKpc/u8kVQzB0jeX70+lSSUvx8fn6zGEnLRly9fSo6k9smo3VJJziWQJ6uscf3EV8B3+l9x7HfefhKz+USyvX/2S/9Ecx3fuALYaA/vW24AMphlZ+aSoRknv4DMBTgZkJIM8be9qvaW8abijXheFhPKY9jj2Bl3HkQYMYALgNEy2mGAhDVzifk7gEOrHbs7W3FysBdtwEJd/7qintqY8q5qmmVgUoYZgEhfNIGnKxPptcE0n6OfLI36+DXW72tAl00G+sPHWvlJZZEE5plMtOkTfMIE6qU/Vcok+ftsPI0FlTExDAd4j42Y4FtH1bQEnAWgqkhAGPze3NQXTDfA7A6FJnQvmMW3vvkb8dHTpzHs92IBG+puFFMxEkcxur0REKV5u7ERTx6/FY8fv6Xxi2zxBrk2PaN11rJrrQkwsJItpIIAqoSIzBXfNHvxSY49X8q/6Y7raQE4/WDsHhzFnXyoKkbJnEzjdTP+aozkmBPbyfH3hgNFJ7piZPGF7BAvLHGKNYbW41X2dlncoKou8pZiPBn8KR+x+/I0g0Frw3CPomxFSgj9F9ZUfSVICGMpR3R+yFJ55poky2VM7h0hkazAkgx6Alh6ra8xxP+5D6jP66VnEUDxBnD65J8QmzM0EWgi8L1GoAGcvtcINp9vItBE4Hd8BK5efRjziSu+VQLBEyOsjaLky0AXeZTkWrdZSnopSYQqQuVnS47BA2gf0CEBkjLUNiCTVbuogKcy3zyM9uT/QiJlyRm7rSG5BdIg+QWRaAlUcClu73xSMcxG1eU3RfJK9Sl2w8v/RqCNEntAhZGkRq4utbQ5LDvrMu3e1IO7ZIP4PMnvAsNs/ERor0Epdq9hBfEEXqANAIqqrc0wLK6kxObTPNUjm7A0xW4u9/11lNyl3AGvpnYyc1byRPxIElwQkyE9s7TL27J/jmQYAvJcpYi+LDBOPlr0CbvhaVgt2QIJZbJg1IdpRk1iwDHIc/Ay4Rpp92QyVt/DeoMJRVwB4l6+eClAADAEFlF5PgEKwoYCjCjvEyQvMGBkIJ9V1OhvAAOkZ/KuVTLiBIs+IJ6KUZVFV79Yllkm5cSYcVTXR6xVhr2PNK4jTxe++3MdJZ3ynIE5NEGidiOgCBBNY2o6W3kOzQBxBKBROZGKcN3Y39+P16ev5OPEuZEtYjxNstylyhZsCnlhWeKoSoj9gT5HhTTHtRe9waaSvjOYd1n1kTYBIJE4I0MT807gI95gIwFOBiE3JKdjrGveJPuKeHJuxhh9aRVKeacgtwr5f8Hcg1F0h3SK6+v0zWTBcBlW0tGBWFZ/52/9rfi//vbfjoOt7dg/PozBNgk+/bcpSd321l6yesLJsD6/GdtUoev2FWMM7Q+PDs2ebBnoLFNvA7MRp6cvJfckeQVwQ4bLGL66ujbgdDdeyecASasCYDHOOB5gHW1j/NhEfBGH+3uS0L148Sxu727iw4+eau0AFC9Wno2PLasDa8oZdU/2Zw5RsZsMSNX7ftttYKVUSrAp5ZUGnNbgjcEmzbx/EXCCPcW8XSLXWojJsoh2LKjq2OvH1qAfJ0cHoYKACVrV8VbreAK0koylV5TeKkN+Awqu/GUmSf2+yutdqHHVxGp7SV/NeEoWodY1A4mawwkAGn1I02lYYpJrYfxuk/KiTVkynAbdU+afpdvyTuokOzYlw/dwPFeshPmGdA+2E8UiuJcAUrHmytMrYjbGbJ9Ymj3DWLo6p8roUmzZs1fnqlTIevXw0ZM4fvBQBvlI7FjF292BGVQJkHJerfnpDwhgzSXgVdbp9Oz/tIgYjfGqasUP/tAPywT9dows0OuumW34yfn+Wt5EBFxrVVbnS1qQ7onyJGQsyNarEwMVDoDlZ+BG1d4AfVi/rdpb3cflP5b9aQnc+nVf2laeVEU9qmOshm4y2bA+NwvLvn8YrFtxmmxAXVB67MFwSsCpPJp0/emPaDk4QJzHynpcUCgCg/cyCDdqqmeJnsHm5tVEoIlAE4E3OQIN4PQm907TtiYCTQS+LxGQpG56Zw+T3GZX5ag0wiYpJYmT38Zs4upNlJRmZzqNsFXxLJMBJ38k3WZUeOfSu+TyuJFkx34/VKoiUeZBmJ1fZHWqXMVns/wzybMBJ6qBmX0ltgzGz2kWW8CYpF9dGzRXFR6OZenQrTxwXp+90mcBI3hQPjg41K40SSqkDUlp0hMIQKBYCFyj4qC45G59sklkFIyHT0rm9Mgt1Z1lhtDFePaWpEkVkZx4SmKmner1wz8/dQT2WK5B5lTeLNqlRuoiWYeTCjMhzLaAoUGGUUwl7TqXJ0uWPJcEhPJJWeaaOOn9nC8TT+8wVxlqKz3MmLCEzvINS4FMu1qodLlKyI9hkd1KHoZvVEl2xMy5uRGYKJ8UzKiHQyVaJCIwYKgcZ0NZJ8KAR7cjDOOpskcyak+okuwBqNAXXA8Mii7MqKxGV2OCvsU/SFUUU54Gc6jd9jXATrCcj8pcNs1XciNfEvtWTWDQDXoCSMSkaMMw2dZ1Mh9IXvFygvE0m0yjE7CKzArkeuXj1O1KWibWXa+nqnIwMjDTJ54Ad/QF7DFiyBjc3dnReCYJBnSC2cdxFd9b/7y7tydZHawgAFOYLqoQSUXBW5vq060YAouxxbVmBUrOA9B1ObpSO80pcfWvwdZm7IlBsxF//a/9tbg+O4+D7e1YtiM6g76rKvaHQiR63b6STY5RwChFAGAtyh+pg2x1W8CjGRYGAukT+pm5hycWkjq8pcpTjWsj1s9fvBDLTtXUsky6AKdk6AEgMjaIGbFmTgEiysNsOhEo8/rVqfqcecwawJTrD3p6L/PQYBPyHzORjBMXwGS/KEuTzB6sn1fMpHur9ccIQSXtTNNwMxINrni+2a9njevwd97TiRaJ/WIq4AnACWkWwrNOrxe9TicePTyJQa8TbcDqlDKbOFleegaaq1qi4IhaNxLsWjNqUteUlcdYd7zapK9TAmNqMrHQulQsLTOh6h6ga0nPnZJOrc2D8tp1nyhAznK9WrsEPOH/xHoOJDMdx2JqgEprfnkR5dqm6BFPvslwzX1k0Il1GeCaeQ6AZXmWmKlzPAvH3jgZT2M6nsbN9Siurq/j5vYuplRwhLEEU7Tbi52dPUlFAU8Zv1VIgaYjP2cjw/2b4AsVFq/vYjJfxg/9yB+I4weP4xoZuGTVrNnECY+rO90/7oORYiHVHfne/dPstFZsUPSh15fpOuuI1I/0fXoi0U+dts3v6QPWORX0kCu+gy0gaeW7aPltdslK51ZjucBMse1aJbvzta4AJz0DrNTP/l+yman46UqhnigAjgbGcuKk91lJ6VagkwBCV4Dlb8TZYB9SdVeSbV5NBJoINBF4kyPQAE5vcu80bWsi0ETg+xKB0w+/JQ8ny1sK+MA3x7uKPKhiUIwszEafa+YMDSzZWfl6FOOIB9NOVhET8KKHTTNwihW0kqAJdDHzyT43VGfz7/b/ccJnbynAsKXADBJn/k9Swe6zzH7bLcmdSCxJ3i8uL20uKyBkpGRvZ3cnBrAEtrcNNIkNw0N7yqAyKZNMRYmTfZdsgF5sAT9oV2W9YlwUGFS7wpLjCCSyP5VlOshVLAuxh4t3iksKB/NntaObfiHe+TV1QoCggCOMcF0RrYAlyYhggGXVrqp2ZPYLHlT2thEzQLvG3i22bMiMrKryRnvsm5M+M5jisrueZtuWsjnZk1fXfRPX/Hv5INF/MBa0iy2Gg4ElVx1zmy6vLldMNXlzqZrcXMATxwfwIylj/Kg/0iy+kto2cZV8rq9j0hcwkgBuAFGKLUc7VS1QkixM5e8kqQOk4EtAluJnYK+YafQTpur0rYzjJetaSnbI9SBTm9zdxiwZdWJTIe9JWRKgEV40jG8AN6rMgXDIDFkMQs8nTL85L8Ap7SbBJZz0Eu2EOaZqdZhyAw4xZ4YDsaH4HNfEd8Y88SC15Dt91UvvNKR8N7c3cX5GZUP7QSFDGvQBeC03g431ta9+NX7j178Zw8FWdOUbEzFZ8L5hbA63YjrFA6stUIzrIIHt9WBYMaVbijlzCLCJ41mC43HD/xhvsELwgHp9+jouLi51vcOtocz2ef+zZ8/kNwbTgf6Rj06yK6BIwAQDjGNNAFgGRODaGUPMKwAngeDIP1vtuEZKNZ+KZccaAzinil/M0ZW/keCZ9Jnjr54jnr8GA8x2qmXa/6v5baKHgXb6tt0BfC8/nfWxZOStg5UQKavZ1TrD2pN+Z4AUzFikZIzhh48exeagH+05JvhmBK6AgWQKpnJp5ZHjJd5ZfgHMOn0xCwtvk+m2gem11GsNZBVCZnaUOS1GG9Y/6/hpNL4GvtdSsTXa4NAZ6F6/ZHhNLwAo85VsLIHYaShtMqSBDubgdImvk+Mg9o0pk7k+smZ6zpqFBTM2K6KlibWqaE7x+GMtmLgIxMWFGVKASmMAqpmrZnbasb29pXHMGHY1OaqytWTmj1n4+dVdLFq9+P1/+I/G4cmjuBiNYsp6Kr8wIVWxgOGkser7r/tsPbY83hx7A+r4eSEp68dgc0fG4YxVydkKSHQPZ7EDPPl8Tyg5nfSweR7+VuDnevz4/AZW3SsepwZjXfHT9yz7UfkdgKW1YeAiCq5iK5A2QcoCFr2R4oIXlvBZGmuwKVlOmhclmYWlbOCRdbXfbwCn78tDYnOSJgJNBL6nCDSA0/cUvubDTQSaCPxuiMDp02/GHVXqUh7Bw/PW5qaScFgUAjBmMzE4xGSRHMym02YbLZUgV3J+/4GXh8eqqEZSWhWjYDWRfAJYSMo0nsTWzoGSXhJsEnMAASdr9m3h4b68es7OLlbGvPQBrBRXK3KFIHyleJCFoSQJU0pzVDLd6cmKweUHfD/UVlUwG8/6fPobMptMiAwOUfp8HuOJk5cyqi5WlRIisZTMYiLRdQU8JxIcu1Q39oFav1fykPRj4XjFEDLI45cTIlfnm068M25picuDFyiTmcsqYSSfuQ/SFOCnilZZ4axALTxT6vzaUZZfSVvn9XVmEpAJm1hDMtp24lxeIQAGSv7EoFrEeHwb0xnlzTHqtVSupHEwwJ5++KHGBIwYPjMZ3a7Kglf/ldFyMVz4nSptN5eXAprwayJxhPlTlQv52+7unplGW1vefU+PJFh85E4kmJi/305gstlMnOQScBAQk3EPUMTYpN+pNofpOgAQL5LT89OXYqaIkSdvHLOKjg6PLLlJNh1jjHbsIvdSNSz7OJ29fu0xIokmjCH7cDEnBSAlU+ECcA5QV7JByx4BaAQcaVxYZkS/MqZ4b4FTmr/TsbE8mZEAACAASURBVMCZFy9exmzsBPrm5ip2tgfR7fCpRfzSL/0zMZf2947lwba9gzQNqRDXRSVBDNYBqIaSW1p2yhibx2AI6IX1jQFSmIQ7O7tqL9UnxTxpuf+JxfXldVxfXEsyCABEbACG6XNMw2FiAcYxrpg/yFxVhezmKp49f6bKY4w7xifxMygF+NWVUbTBVLM4mD/AF2Jgdaj01Y4Nxjc/W825TvAlncuqdQkolc4MELheBcrI7Jv5LZDDIImYZQvM45lnHN3l6w0QeEXyoZ1oawbdA0o4BxU/BTRzvPSaO3nwMHYxYke7lWCx2IBV0j6B81rjxBAR6LUGNNZAUAFLyVCpKnepqSvwwczK+55qXg/NTPF4X9O1lgJr9boHRNU5V+yWxDGq3f5AAhuEpsys8wO1Jlbsa/2WkKtD+y1dLrNpMSDzs/5bGVbDsnHlzzyjm5rnk7cdjFbYWNyHJO0ywwagijlmgHgkwBR/KHkesr4Bqkc7zq7uYrhzGP/Rf/zH4+TJ23Fxcxt3HCvZqBus21ml0kw3359WoGZ5cSWwKTaRmLJI0YextbsvXy/dh4SdmX0Go4g/YIAP61LSd1U4LeSo4FFfu5nI677SeJbpvP+2BqLwOTMTWBskuSkkcWBhRLoO+4QVi6rujQZWa6OlxpLPIT+n7KuCHjdW759rHa61TGzTwfZq/jU/NBFoItBE4E2NQAM4vak907SriUATge9bBJ5/9+uxnN0pAWf3lmSOqlc8YJIA4z9Dgqpy1Bh4TmyuzAM2Fa54ucqY2UDrxGttS+Jdcns5QIXfzgpuJJ0wqwbDLXnZ4EUDu0FAh9MuJai0yaXgb2QwzhMv8qfrm2s9SLO7THK6Sdn1biaxJEFLTKS9s1tJvMzNM8Ev8Ee74GuRgR+ISUTSc0nVnjKJMYjD8UgAnaTKSDYfymWSrYps/lvFpXaRlWxlMkSSYJmeJXowgJA+KdlIaoJZBn7VLv66TPbaP0P/d11sHUueIJJMOIkx08nAViWEdd5KDCoR4Lsqt/V6Oi9JFjJASy1tRu0KWMizSMjw0bKXSlp4JPBjptmKbbABS2kUE6oiptxSwE4CP3hDHR0fx/Pnz2VSvre7G72snkQcVDmR2CHDywqGgHkwWRgjJL0VN3kMbVqyB8DJZwFTAYtgAgFCMqYBaYgrY4n2M64mMzMbkAXC3CmWGDHB04gKhMRsd3fHvlWzudhznOvV8+exCWtqbCkqXk0kvAAo9AVA0tbmtuYYsZG0cHPTjL3ZTD5QjAPmhZMqwK2FYkE/AvwCFMk0H0+16VTHArii2iJjmXHA5wCvBARnNTABXr1+TFMK+/zlS1333c1E8+6tJw/jm9/89fjv/tufisuLs/jCF34w3n//s7G9sx8H+yerioSAHmJNzTDGNzNSaweAjeSogCmL2NnbsYHybKYKdUdHRxpTGB0Xg0+G7r2+2FGXF1cypmcOHx8fibkl5tOrV3F5dWEfNliGEfESmR3gXMveXQAHVnjiRWSpjmRFrVYMh/QB48wAMAAjMaCKnip+0e4uaxPgVPkpISFN6ZwOvGYwrXRHq7XATBCznXzulRQpZYAk/kZdBJ+nPY6r3Xl90gwWG5LvyMP8p2Q1JkAqwAlgvdOOw+OTODk6iZbYK253ARUrbybOJp2ggRhJ6tInRybe94GGIrCkJE/SOeoQSoaVEt70g/M6ttZDeY6kzHZ9QfdvAvfuaWsm1vqPrCdrUP3+DXBlXr0yuP6XfT7VvfOStTkkZq2yvvozKyAqpXWq1CegBpldmmULPDGIZyBnISYSY0zxSnaQihqoX4ixgXXm53JBRdINAUFXt9O4nS7jvc9+Pg5OHsX17Z0KBQhQpL9hm1IdMysb5kpvYDIN6rU+r5hF3HMwj4c9uBn9rW0DlzlUBDgJELJME0msWKqs4clDMpl2Xc2OdqxMuQto/JjfmBlk6/uQK5/y0uYMRTcCJijxzXs97FdV0fNY1cYTDKc8iKX3C4NMuUlh/HZdWbRi4X6DlesqsSWd39ravT9Mmp+bCDQRaCLwRkagAZzeyG5pGtVEoInA9zMCr559K0ZXZ/Z3wGdBHkZ+eBbQlEmeHi6RG9zerXxuSgpUD4F6Tz6ISpwlX5Q0qE3qPfIXgAAAAe+iWnaz0YER4d1yyfYEyris/H3ZmRKdwJS8J4NiJYzJkuFnHpxhOynnSbnOBLlCyhFKNlbAWDFv/HuBMwa7YEtJLkb1qmQhOdn20XmX5Gn3DU0leUv5nHQHrtBX8qtiP5TsrdhJXHclvC4LbcDLBr3p41RyiZTbyAQ2k8Gq0lbXLUlkJueuImRQsJhatXMtBkIyZQDK7gNca4mHgcT1LrcjUJWPijWg3f00Wy9JpgDDNP2GKbeYI+1ygg1QJJlIyuNoEwAS7BUqkz376KN48uiRmVV3Y7FViLtAioGrAlYCQ1/5mC5xLh+jZLxxfsYYErViDuEfZr8hSzBJhpBg3uChNJkIyJTnVAJmtFOeLYBOW5vr0tzInDC2FmA0jZuLi4C/xrG4XgOPLbGQAB0AW6jAKC+nTif2Dg+SOTYWW4r2A1RxPbQLqRzXASAEeAILi9jC4gMQY75u72zHzt6u/M9qLjI/VLFPiV+CIBGaGxeXF/KRAbwhaNtbu7G/ty9m05d/5ZfjL/7UT8ag1xVr7Mlbb8fJg8extwcAtBXtTkvsxgJ0SHYx0JaUKFkbSOqYZ8xPSYuiJZDv6PhI8jdiCbBXyCdrAQAd7bo4P5fnFueGPfKNr/9GvHj+XOA23nF8juTTlTHxYTOTyImq54z8XmBCtcxQ5JyAfkhzian8nWYzx5b4JGMI8FgpbwHnYZmd/1gyOM8wv9aSs9QbmfmX5tICiFUlzGuUwaBiOJXXTQEL95LtjfRqSzmToYE8P0k7sip8xPb34+0nb0crwWWvGZaSqXUrplMxJecaQ46Vz2eUym0r8GklpUoj6hU7TL5Ill+tgK00Hk+szfK1jI5B+DVgvr6vrf2f6m+FsVfb7rOWilG1+lsBFPe81gu0EK6XLahL5H9VidPj1nHSwiyg3mCTQSYjlQXecwxJq+cwbWHGZoU57lH49uUaJKhwYZZpwN5sRcyWETd305gtO/H4rXfj4PhB3DG/YSqWDyDjo9SU4Jq5abAOou8niqU6huqjvVi2OjHY3JLHFEAPOKZBJ1+DWH4AmymnFZiXAeE6VtBPDe/7YF8N7xyzq7GStNy6F3JsSeRZP2Gjyl+L8xfzqRcbgM/t8j27B3Ldk82J1ZXyTfdesc48kgoodKVZy+oAjrd29tZDqvmpiUATgSYCb2gEGsDpDe2YpllNBJoIfP8icP7iOzG6Ol8BG2avOEEhCdQDdMmneFC+G0u2QnINq4EEkASUhB6wgIdTgTAycXViBPMBjyQZhsOy4L3FfCGZHm6qtDMPxK5oN5eUiGOWyakT2mQTtTuSM1g+gNeIZQTa0ZYRBJWmDB6pilAmGSR+BW4UgGKQhF1Ty4R4L7vUPDjLn0lkI5vvFljkvDFRk/S0ui+BcCU+S3osHwFwMngEaCHwB0aQvKdgbKwBHPm18HuZDadEzt5RZl6tWA+ZeMp/ozxZJCXE12qu/qnExWwmPKjcpmJW0IYubCa8snrdVayKsbGuAke/OqFXcopfCgmGQC2fn3MgrVLZb8k52nq/qwWawSC/nfFdJuJOwCXTUrXBucYQ8dg/2I8PvvuB/FPefuttHd9JcRrIJrOu/MBAsfQ/qsJNp64K1+sJ9OHvjD8YNrzEqoNRd4/5BPgkts/tnYAmgDj5k2WSBQiF95Jllh0z8VJ6SZwLoLq7uY5WGahPmSckepRLHxiA6faUJCJvM7tpS+BJyVQB1phPMtVnXnQ7YiUBjuA/RDyRsJ5dYKLtRBp23+Hhka5LwOZyIY8ymGdI1S4vL+Lm+kbtFagAO2tvL/rDoeYPABjXg0PQr/3ql+Mn/vyfi80BJsk7cfLwcRwfP4yHj9+W0THsI0lCmScTAGmbP9P3amOHhBiZ6NwMopYZaAf7+/KsYi2g3VW1EMkSsRhPJ/Hy1QtJGmF7fefbvxm/9VvfEbuJ87FeCKweDtLDy9XQBPok6MS6UfOG49r4vSXgSYwKgcdeAwZZKbFDFcMEnLRmrEyZyjD8vpxOo3C1OC8l91lXoiyoo2Rzlhz24uHDR/Hh06cyLWc9E6Zwz7zbYE1l/ioMv/J9c8ZttpX8cgC/E6inkuCn3nk3OiIXpSwpmTArA+88rpL2ZBN6TUqj7hXolPKnXNsMFvl6k4uTQJ7BCh/D8944SL4vAad1HMvXaX1PK8ZSfV7nSNDrY8cVElZgSoJkK9DD+i2b4pdTNW2zfG59HLe+mE0r1hB/pUqE4pvARoFPGitUR8v1DjP6uVlIxXzSZoPkdTMx5zQS8/0tnLZYbwF458u4myzi4Og4Do4eyDcOwKk2EqoSnYl1ZlOt2ExGAtM2yWATFerYyGF4w/DpDgcaD3yWtcCft3S02+7HYsY6PbG0USdxJcGkzxVOulrnar3TPeJf9hiiG6KZcgaW2ioawNrCemDsTA5r8hpbMt/xc1OhC/vQ0Q55jnHv0HncR/OUat5n5+loSfgVC1gVZKdah7d29r9/D0rNmZoINBFoIvBvGIEGcPo3DFzzsSYCTQR+90Tg9Om3Ynxrec6a7QJzqKVy0bWjSBI+vhnFTN5B3t1FTkRyiIcKoBFm1ySEg+GmGCim+zvBJ3nli8S7QK1i7tj3g2TKTImSrFQ1uGLB8OApMIvibaoulR5LPPxLIuHEAlYWbRQQAFtEhqVOHM0egiFBufh5jO4A1aZ+CG5hiG1mF++VZ1RrQ9dUz+iAZkqas5m0SQBT+rbUjjeJUIE8PGZTrYtrLLmb5GFp3l3JGUCBjNapLpftZ6SZYeUx51gYoBFYlgwoMbLSQ0lMk9znX1W7ywxS3Al5cTnpcHWvtawHAEfnzxPCBqnqe/JampdxrhkyTkpIZmEurZlxqvqFxARvLdhbWd0OSSOyukrQCgBgnDFOOC/9ht/P4cFBfOmffykeP3ks2WT1r+UYlgsCQsgQHcbAhuVVZo8lIJEJN6ANvlAAJvwsxlC3JzYNL5hLMIaqApwTrg2BrvRFmbxX1UTAK4MYeD+N1T8XF+cxGY1ifDtSkjRJUBQfJN5w8uBEJuEwuAAeAGgAZWTYv4H32KXOJ++zFt5WVMKy2TnXBYh0c30twIm4MicBDh49eRInJycCzCQ7HY3iN3/zW3F7c2PT8EWIhUBMAX2QngK4wD5iPmI+TL/0u6341a98KX78z/zXcXiwJy+sx0/eVqK8u3+k9wMWbw6H9pPC/Dha8hEDvJtMqSjIvElgqtuVZ5XM23MNkHzu7k7XBiML1tqrl6fxxS99Mb745X8eX/vVr8X56zPFj/UEU+ZtYqSKdC44QKw8ppDquMijGSZTxQ6QT5UY1YfMpRBAXebE+Fy98+67MdzaVMXENj5PAMRZwctzI+3DM+teAcor83AQT4NdzqEL5MA/B6P4DVVYBMw7OnoQr1+9jI0NzxdJ2UoCmIDyylFHlSht83S/ohwJPGdylUh7PAGafvq9T8dATMoCZA0mlWeOh39JDF16vphPOk4WRfCEKnKQr0lGz+ZmrfGwApQSdKqYJlyyWjfWbKQ1EFaAfzGILO8rSRX9mIvqiiVlL7xZAhy1TvH5AtmL2VRAiavQ+f9m+5hx5mptZt+YRcU/6j6+5mTV3afWJ0vomP8ASAZzvBj7GNwHzXpC6gvbFendPJZ4rbGxsNwwEIOHXYTGg4z0k422urclIOM1vvCfNbAnVlHLvk0S9S03BFZ3KX6QfnvF8GQtZI5sDrbj7nYsia7utcKbfD0wA9W3GSdvMjGe17I3DcN7xRlWLNf05PO9qaOqibxvPqu4WzoqBnK/x0Baj0fT/jwPEgSW3C5l7PK+uucRVhsmjPu6d8IAlRdfAzj97nkQba6kicDv4gg0gNPv4s5tLq2JQBOBf70IfPjtX4/p3WjlFVNm4DxcIgsiCSaRvrq6jvlkFneju7gZ3Yg5RLIKsHTy4EEc7B+oghcJLYktbBnVGALUEHvFu58TpDTpMVEsB8mVsppVSbEkI6hkD4mazJdh0EyUyOsBFP8gAKbJRG0VAAKoM7fPj0AkJE25S1zMHhJVXhynGDyW7ZmJ44d7+90MBv2VDw3JNCwXHohF6xdABtvDbKiquiUZIG1LWaIr6K0fmOUnk35WbpMvtCRwfvinIhlAhqvYld+KmFadtpKbkuXVjq8Siaw2R8JtPx2DYbQTw2DaRkeo0lv6e8hnJyV4ahcAWit9uVLGAKutpBplass5AAzcJxjHY2aLjwlsIBsy0y8lWQOsgwFFbCrxBmzh2s7PzwVA0BaOR7vffffd+Pa3v6Pj7u3vq0+5VldDa8lIu5IiANKxAA9XlgPwIp4CJVNSJ1+kXlfgKMCPPcPskSTvrVZbgM45Valm0wQiDWzJX0tMrZDcCwAMgLZkfqPRjb3NMC6/uxXjqfpR1wjo1GrJM4oxRhsk89vZkS8U1RQB/84vztXvuzu7q9LrALUwtPAeYtwB9F5eX8nXCWYTxtz4OlHNDRPwESwrmG7V9zCQZrS1L2BqZ29f822j3RHTCRNixsqg04qvfOmX48/+qR+Lt99+oj566+13Yv/oQQy392IHVhQm5q12TJVcm722sdFRvMysw7zf8rpefyCQSh5Wm5txdHgotgXXNpuM4/T0Vfyjn//5+Jmf+avxwdPvigW1f7gvuSx9s7ODcbyNvwGszPYywHgflDarJZkdyQRkjLtgAeN+KXaYpJUAeIN+9IcDX7sqW7ZjAw8ngTlZSbIy/1xGS156f1WVeCwBJ/9dSBB2P7FYtuPhydvRbiGh3Im9vc341re+FuPxSGA+cTKA7rmgj0oKaLYKSJqxjWQRZUUwvrH2qfJntxOf/tT7sbe1HQtYhcXASYbLx9uazJKqflesngRi1oDZuhpcSzJCIyAfY7ukxLeqw/lN5T/18ftOgbJJTErvoOybVVGEvGpNkfS1SmDHjklppH7PSEjVzLLCZjFyuQYkdQVCrVlDZslovUtQSO1JBpfBSt9LxIwr37wCQvhdw6LAqgKvCpCZ6aIlveM+gjl7rlV4hQHM6gpXbCyz50oyzdrc7XlMFxi48gKEcZwFLBifHAvpWgfgd3vXRQBh7nY6Wn/YJGJ8bVOxstU1E1gsU89xX+f8Y4w4e2e5h0qOqRjKsDzbdG8M6Hipi3a1PkuTJdGVQtPm9swlwFzaxjXgJ6Ubmyh+li1WXVxveMH4tSyvpJgIA81u9v2zmLvcSzZ3G0ndv95TXvOuJgJNBP5tRqABnP5tRr85dxOBJgJvRAS+8xtfi8vXrwyOpD9CJRg83El+MoC1NFSyxoOeQQ+Sv25K5WwQCrPA9H2SH6cgJXEpNg/vsSQtU8bcXLaRMdK4NCGX1GydyoiOr2QJIMQeHC6hnEbYCe74gdcsAvmzwA4Sq2e5Kj9vNpKlMMW2MtDiEvYCkCQz4/NmRTkhZAe4PCWWGYOe/qZERRX8kn1TSZmkM0gFkTq58lvt5PvBei1NqaSHZAO5TjFkinhg41UDbzJx39hQOXiSF9oqNtHHKlM5EaxX9WfJA3UexW0q6ZlkO2GgiyS+kmwzokoyB9hn4AXwB8CGeFGKXp5SArHw2DCrhWtnTJid4Ap9AEYqLQ4YhMQwQoATY0w75aq4N43jkxMBZXgbHRwertrGZ4sZZZmlvXYYd8SZY5S8zP2Kt9fcTKGeq9V1BoPoDcx6KmaW3G2WEVeXlzrX5fm5oicp5GAQo5sbnQuQiLFfgFvt/ANWTe5uY0aFx7u7FaAgo+7p1F4nLfqqJ0YQPlIwl2A80XYApeubm5UPFeAt4EwlgRdn52ZcicFBnol8rStwi0SUNnEe2n1zfWk56tIVzhjXgKXbO7sCc/gOWMx1dYfDmAOoxSK+/rUvx5/6k38iHj98ILD1EQynkwexvXcUm9tbBnHox05Xcjoljch8lJyaaQh1hOviPLAfeC999vyjjyST+9IXvxSnL1/Ei+cv4urywnJOsZfsvaWvAb4wsQIL8X0jjr1+N03C7TeHhM9StfS6yQp1Yh22vC4RX1hNgHYCrvq9ePb8uf7X5TwY/2uuA55ZCrvybsrJU30gRkgCLOkcle9IA/8g8Z/F20/ej+OjJxHLbiwXFD24iO/81lej3a71pWKVYI1JMwk44X+3Wvz8w8JAE7IjtZN1pNOJ9997P3YxthfrzysmgLgkT/dX0Kq+tzJpLiaNE39j3patVbIvzEFH/BjcZFDeC/vqM1XJ8194ax5jJVqrgnzJrrFEOE2u02fOle1yrVRFT4Mhdc4y8c9uWK1wxjPuV1W7J5VbgT0pZ5QU2iy4YkuJz5WLbUkwvQGxUNW5FZCle4THfsn1EopytcCUPpuNuwbwzLA1E2oxMRtKxSjUBvffSorIRoQ8FYtpZyBOcjMuvIWHF3NyVywqiQnzfqLqqJLeeY3yBooBL8Uu+9vxKlN1g8cF3rnbfxvomRsjquyXflEGy/q6X7LuK24F2sJCTIDYFWrNotKGQynSE1Tlc4rpkkqAZjlpHqZxv6ripTydexXnG2w3VereiIfIphFNBJoI/Csj0ABOzQBpItBE4Pd8BF5/9DTGoxsBFvdlYfgyKImX7IsdXGtX5MujUut+uFyZscpfwX45JX3Cn6F2bNfyuXT8ueezoXRCTCg8hsKStXtVkOzpkFIQEuhWV0k0O7o86ItZIYPz2cozSDumMJ7ayBrwUjHzhXOZ3UMy65LzZjdxJJhEBrz0gJvVe+phXTu7Alu4LukNvJtbFewySSqvo3ooF4tJsoKStsCoyQpw6SFVTAaYNNoRTtZRSd94SIc1gum1ds956G61YwGzpLx5lDPay0PJS1XJy51hkh/i4Jf9YHh/yfPKQJ0HfhMhvKNMvEiK+KyMvlvIRGAAmckE0HAHq2cCw8gyR8v6nKgCOAEWaIdagCPJkZM1gABeSDPLXFyylI0NV1/b24+nHzwV4GQAaym2EcAKyQjADZ/j/ABnNgVHegKrCKnLhkALXXuy0PjMACCn0xbzBiAVkIMqeb5Grm0WF2dnBo7kc7QpuVqxBwCvaEdJRBlHeH/dXF7G6PJCptS1oV/JmJK5CPs2tVpiA25tbwkIQpaHfxTXQNxg9wDG0Q5dL5Kw+UxtFaDAjv9yIRCN/oNJRDzxvAIYm03u4m40UrwAXmaTmYy7t3f3VBWPJHF7d1efg+EE2EPp91//6q/Ej/2J/zyePHygth0/fBR7hydx8uiJ5DswhewFBKvJ4wxpF7Gln6kUSD9v72zFq9ev4+WrV/GVr3wlPvjgu/Htb/1mjK6vBaxtbyG77at8O3I5ZtJw0Dfza9BTnAZD+qVv9uCAn7uWRPYH0ev0VSEMg3LYIbS/KjzS38glO22D4/LN6jNOPeYZc9/4xjckRx1ub8rDCcDJFR1tRG8fnYJ61yzE+zcM2EaCRgS8kByTVHfj6nIcv+8Lfyh63Z1obQxjOkbCO44PP/pa3N1dCyCz99THAWcM2DVrpROsWZpyIxhy2SbxZWB9dHrx9jvvxMODI0sn7wFOa6DIgEoeOW18kjWlSzTIVOBDbhMk+MXFrZmm9wEsz1+/yrRdx9IfVkdZSXcVz/wnzKJVNc4Ekwq0NQCfB0nelJlk90Cv+0yn3CBYfSIrFa7ZREWGy0IMufYZXFvH34BpniMvrTYuvOGQiCBtSkkk4FLJ6ExHM3ikc6ennjz6snKoSEHEBvar/O+8vk5n3qRZAVWwc1cyM2+sCIrUAezj1OnjCQeDkEqLvVz3GO9mqMLknMwMDNVlVeVV39+41/neXveeYod6EwfmH3LU9K3KOVHsX1+T5wVrLoUDCBObHnQPv/N5mKC6zyYrT4Abkj8x2QyC1XNE4H21dBGOqiroscm90/ct7nlsHnDOHkzV5tVEoIlAE4E3PAIN4PSGd1DTvCYCTQQ++Qi8+vCDmMhzpuj290pbrwop289Dj71ZAcqKh4WAD8mHtBPpB1kejIsJYQ8MP6TL04gd13slvy17cHllpXpKGNLHQUanxYayUbWYSzAXkNgBMsFoyR1dgRuTiY7Fgy4P1PhI8FALoMZLD6vt9EFJxpF3uWEp2XuigCLOpQp6uTNdFep8jTAh7A1VABDXWB5CK5+hZEvY88kP2AAzktLkQzsXWYAYTBVioOpmWbFPskHJ8NYJAA/2Atvk/bGRcgYbZqvaXZraVgLEOS0B9DEqsOWHUf4YK3YBTBGxw9IMN5NWJ1PuNNogkEem15YnqmpRFwAACZRlezCa6AuAF15cOwmnTOZzbIixhXQtJXPFdDk4OIqnH34YDx88WFVPpK2qRgeYkAwpxgGJPP1FG4mf+r+DUTeAlKvckbwg3esMze7BXJwxuLuzJ/moK59tSJZG5bmSpACwDfo9XTNm3gAgxGp/38a1vI8+B1C5PD9L5kSZDptpJBmb5kZHbC5ALGSojOuXL1/G6enLlTn98fHxiknIeLWH1YZYSYxxBg/XTPuJhcDDiDg7O4vLiwsBGkhf55j+L8wsA+DCnJ9+GG5vqcqZJG+LjdgaDmMxuY2vfumX40//2J+Md99+rGqSh0cPYu/oJI4fvRVbu/uxgAmnCnSwtkgMQyAR8ab9X/vql+Pk6DA+evZh/Nw/+Afx8ux1XF9du/83DCrBSirm5ObmQKbhyOiGHYChvthNsKv4GekbYwoQqvoPMElFCMRwguFmmak9nqiKSJ87+ZaUCBZc+psxp2C1ff03vi62GMbbJOfyHBMokkbNBHMFONlHzSybNeEHFmLxnVRFbklS3I3R9fT/Z+9Nmyy7riux/eY5x5qrgKrCRIDCQDZFSezWQLVMqaVuiQYpRktttbpbCrWnRH3j0wAAIABJREFUcPijf4HDEf5gWx/abttfHNHudnjQyEGkRIIiIYIACiQBEgRQhZrnyqycM988ONZae997s8DuYJBBqATdxwArM9979567z7nnnr3OWmvbw6d/zFqtA1a0BmyFrFDs2WB0x65du2RWwLgkbE2QwolCBLzpOeVAC312AmRyiS6uh3bOuD/LFTt08JA9eOy4JMt+rLRN73x+wAsqZFUEwv0jwaxJcJ1gSgb4kuA9YvwESCUGkLeYmw3BjAleUiZgcV1+TLI9uQng8Ni9RCpOx4pxyONCwSjxoYNbUYUOcyoBdZ3AHx3u7yUgKEAlzWsykhe+FVSskLVljcfRM8EC02f5VPP4Yf4P8CrxlnIjfYJx2GiIKnF4frp0TwxdfFdFFsjazTJewfR0r75kTLiPV7EswKVWb1kB3oOCYwhICdQJxpLuj5BX4/rFetIzBe3CsQFeCnASgErJJsAdFl3QMwmgpViyLr3jQw33hpiBlENjvnFPPLIGyTLUfYj7k5X8JpKjR2VAeijGphIii+cdimoAeHMWMuZ6eTwKeMI8Xmu2fvQLpPwMeQTyCOQR+CEjkANOP2QA86/nEcgj8Dc/AtcunLVRr5uAFMFIkkQOLCaXBLj3Q8gZIkFhcs+kzk25w3OERrZakMYuZngw4Lhk8oChgASzAtNRUebHEyTuYzIXCMi4mXckfGmltDStwEI45EVYoJIh475PYI4kJq0OMDFBiETLJRNYfMP8uFqtM8kLvx6BVRXKzET7F5hBI2JfXGvXN/VWikV4As6Q2aJkAteMa0cMgt0TO8wBUiG1pYyrKvkQdnwpReBCfCRWGRlP8NLB4l1MDoBKrEwHYM1ZQvEzqn91WnXGVpUHVTmNLCBWJER1OXkkEcCrlCn5QiwgFcMLbYL0DT5A9NMawddJCgrKMZ0NFT47YJqoApu8t4JhgmQhJIuR0HCnHB4l45HtoqKay+IOHDhkd+7cMQAwwYBCe8nowDU06kkiNJ2NrQymDhgUjI18hQBO4LMAUOBRRmZUp20t+ie1aOjebnfYn2Dp4NXv79nOzja/390BY0iyQFw3ABbswAP8AWjU7rTdrH5C2dhogH7o22QmI3QweoL5BTbQ0uKytdtzNKPf2dm0N954w1ZWYbyv4wFEAqB15MhR+YjVGra317PO3ALbDr8oxAL9l7Jr4Lm2R8+srZ1tm8wExsLkHxXq6rW6zc8vcMwBaMP1Q04GcKbRmLPZeGKl2dhefuEr9j/89/+dPXTyJCWNh48ctc7iQavPLVi90SFAUgdAg0SyXLGtnV27cPGivfj1F+2lr79gjzx82v7xpz5p/9u//td2885tSRfd8BvyVNwJnbk2wQLc+61mnf/W4clSqRNoQhvZTnpuoaojWInOnMN1u9m5vLow7whsK6FCHgyMmWBLNktQo4RjSH6IOQZV/a5evWobm+uMNb6TsDu9oqJntckET0BKhJ/0BTf2ADdoyAxgAUl1yeq1eTt96nEbDdC2stVqM7uzdsHu3LlhrSbAw7EBfw1GKA88xWcFmMiTaupG5rEZIC840p9wD6Hy4uKSnTz5oFhFWYmbS8bEmFOCTnajz8/7mKeapL/Hwyxl9WR9nAhIODKVsJFYjMEZNdkQZZlJMef6pgRP65sY+G4iW9wnplYFPF2a707sm70dACLrKJU7xpwaLBqafvs55Ik38U0Jya0JwiWgjxdVSM4DzCgYUfq8Yoo+1/wZrDi8hd/jXzKT+Cz0OYveXO4zSAkcAGGxhaPCJIAnAeaa8wPgJ0BWcEaQKmcQKGLhgVqDIDDA2ABl+r0uWY6Yp9FmjH9KoOFfCNk05sRGg9+HCTk2OwLg4nzsz/XozthQwsWJQSZPJsnEBdhyXGH+BcuQmyYCwyh9JjsJc+zAmvV6UM8SXz88+6NSJGXeXvxB834w3yQlpil6bhr+N38Bml9BHoG/BRHIAae/BZ2cX2IegTwC/+EI3Ll60Xq7O4lBqIAF7Zdi0Yc1fsjO6NPhHiGkzXOnE7ugqkQWiZ8yMyRTKW1eCU7qEaLf9T7BGi5YQ4I3JXCAJFMJQxiyYrHt0oLMznsAOQClCAp5hTJW0yOzRucIhhWTVGceReLE6x5PmejLO0lm3ViYyxtDUj+wh3h5JCe4EawnH4gHQCskCGRUuIH2GEkJpYJi+OBYMhgXiEOfDsoXZehKc9VkOe5G4F5dDtcBEI276wTGANKMXdI2FBgymVgfldO84h5+B3BVBLDU7ycyRwABrJYH/6CByn5ThujMA4JPTCbEugCANHBDb8RFoFiVQA6aTLBrNiN7B//yXC7Fw447khsARUhGtOuOxE87/lnJDGKA2IvlVCMABVYKvgd2T/h7ENhyEMFFLGSNIFECGANwjb4nnhQh4QKghCqKlXrVGpCYtTtWq8I4fEbwiV5bNKfv2/bOFr/b3d4hYAN2E64Z/QigrzM3z5gg5jQWHw1ZYQ0sJ9wTuEZIzNBH9Gqqoupax2CEC3ArzKPJFBwNbG9vl8kXTMJZVa8zR7kd2oXPzyBTcVN8yssoCS2SvRXAAmIOGeB2d4tjFyygEUzcGw1+HjGDVK7Ralm1UbdyBbK2mlVLFRt0d+wrz/25/e//y7+y9z36sP3Yk09ZC8AYPa/aLAIAf6uN9TW7fu2GvXXubXvr7DkCggBAT5960H75lz5mr5x52S5fumi1Rs1wN+JegNk4WUplAJkNmYq7D5wq5FWt3WgJTEL1PkroVG4d4Cf6U1UjJSulGb5XqaTM1bEIeXlJPolKhJBkIpkOVscQyW6zaetra3b9xnW2RXJi3ZtiP0pWR+PuDGASYJPDDTHNudJMiTbnKtjkTAqsTteodazXA+gzta3tNSuWkKBjzKeyVYEpqCIGwEmFFiAtoq9Ppg0axwCk8BmwRiocKw+dOu33kiRiWYAg2h/gBWSZ4XMkALhEmVcABfpuTK6ZK83EIZGeBQbkQJdHLfESogQsi2O5r50YS5q/9My4B+wKUI9eSLqzA3Qh2AHpchzLgSgdK2WnCvRJPQTD3ygug1I3jzUNvL1NBNAzPn3hGyU5NNg3aZU/MVQnlMilYB9mIMnPeRnOCA5mqbsiCTvTQ8T7Wt5GwXDKAmDRnyHl0+aFntOcP/0ZiVDIYFwG+wJmTJI3N2gP2SWv15+P3LyogBmq/sC9yXHDzQSveOqeh2Q6s+/SJxSZeX7PJJUETZVJWQ3WqWYVLyqB65D8uuRycIx1VDQVCIZ7FxsglMwXCqyKKUAOs4k2bQASt+aX8+VdHoE8AnkE7vsI5IDTfd9FeQPzCOQR+FFH4PblC7a3AwmOaPKUGniFMy7anZ6PhSqlKy7LQuIjtUdqVhq+PLHQJ+Dj4JVkay518J1koSpKFKLqELxYVLGHq/V9QJa+LtmLji3mj8AuJZXInghehQEsfofxN7x/RiN+LzFH9UU32UNYRHNnNpURyNxUBsIBjGFhjeReXk9+HmWIjB3ZSwAHksRP1cngI0WACImyV8zC1WD3mccOw1yYW7u3FI5KI/bx0IEa7BIXrdfrMgz0WgKDCLvG9PiBpA+A2YCMIno8TacEqJDI02CahuCeSNPgW+en/5ZXzxNbS+AOjgOgCIkExwOYAnEtBAk9P3aJS7Ccok94fP8QAR0wr7zfBRKoXwA6MNmCn5b3Jz5WqahKIPoMQEEwpfBe9CP6FIBNu9OUxM+BFTKL2J9eFRAMqtGIzKRas0FT61arQ/kfjgGAR3ErWq+/R5YSWEODbo/JGZltSVn7GT2RwpCaDLnR0Ha3d+ihJN+qqvsaTQg0oV1gNmHc4HeMu1qtwv7Z2tqw3d0dAlS4TvoslavWaLSs0+7Y1vaOVesyVQewhyQsqiAyFgRU1ddo99bupnV7XYq0kBAjQcP5W60mmVJg+SAGBOSmkLMWbf3uHXv+L5+z//v/+j/t6SffT8DpwKEjtr3btTfOvm1vvHXOLl++ahvr67axuUmgC8kkzr0w17Ff+ZV/YFvra/bGG6+zNDy4GZUaGFQNXif6mIASQEoauONvqjxXpaF3XYw0AomoLoifJY/D38iGZAn2kpWclRQy1TDUB7C2sDBPqSP95hz4Rp8DHMD9hnbAtPzVV79FYEuVDAXmQa6bnZeYeEeVy32TsaRgrLNFnReSYd33GOM4h0AuHLNimJpYzUu16QkECOQA4IA7ouiAE6S6eM9Bb6+OFrIvgEwAulmZrCgg7vTp04xLqMKU9O+XhAUTCefFPRym2JzffM4PmDvFlpzhlAHAk9gkscgaiMvviewXL7SQDVl2LtWcsN+XKdh6GYJTwgyN4yQSQJfyyXRciIbkean8Lgu+8fsOfGCOEU7lQJc/mwToCDUMkIvsWQI6KajE990cnPNwPIdiHseYI7NJJuGJKXtC0HI5XnJcFZoI0Etm5DJ/VxzFJBJjVkUsAlCL53OwhymJ9q+wwp/LHHEIzYuSj+LZgGeH/gV4iTkwjYkYTHrGZufa5ODYbOLYF0iFeQnnFbCl4/BZF0ytkI0nTmNqm1hi2sjCvIb5D5sxAJwwf0eV1ahyG30DMLq9fORHvTzKj59HII9AHoEfOgI54PRDhzA/QB6BPAJ/0yNw/cJZ290G4BQ206mJbFTFwSKPbAKXJmFhSvDJmS8BHHCRDNnXCFXPxFLBbiWWpjJFTf04MqoIAU5c/MuUG8kfK8vNxP5BYpXIC+CxNAWLwWUMzNxS7wsmoyEH5IJWgBMW4gBQcC6ajLssLYAkyi3cFISgBkEPpjGqVOeJZPp5tFnsq/ispF5iOAWIhuvijrGbljMJ9rLbYviIVRTSMnrSUHLhUg0vjy65m7yfwp9ISYr8jAA40deHnhuoeDYQA62EClnwL6pxtx1Jh8A5MXXkgwWwRGwmyG7QB+F5s9ftEjBgTFn2esYd80i4wg8G51bZbXk1IeFOPXAEVkqm6dUHowKSJxr057EC2TlReQ7XABkYRgauYXl5WawqJvMTsq2CHUeZRgPVkkoEEdAXeB+m4Dgmfo82ITmvo+pZvUFZDUAdJDnBXApQb6+7KzPy4dC6O7sEmMAmEAugRFNzeiiNJTXE+KLMLXxaZlPb3NxIGDRgQjXqTWu1ISmTt0q9XiVIubGxlhivI7bwriIwVsV/NXl4VaoELhFz4BYCF4e8NsojpxMam+Nv2zsbqhhJXzKNx2arSaBrfmGRbQCYo9sOTL6RbW9t2Bc+/zk78/KL9uEPfchu3Lxlg8HIFpYP2B/80Z/yd4AmaEsP/lBu8o+2/PY//SdWKszs5ZdetOlkZAvz8waJY7UuXybEFF5fAJzA4Os0WzSBB5MRABQ9v6oCRQMcU2l4sJlU9h3tJRA6QjEAsMZq7BMwzXBtiAGYZPSLqWBsq0oYzJPFBlSJdVRgRCW/My+/ROYVjg/gC8wJgcipb1z8HJK6mO8FSJQ4HmQADsBJAHgA5ewnHgvHBJAlNmHZ55aQtQXgVJxhznH5kLkUzr33A8QH4IQ+hXE05kVc6yOPPsqxIk8isVI0xwi6ClQ4caHiRoKDEZkqZgmxyS8SYy3YR6mFk34iy8k3CzgPBbUrKvz5ORKGGL3QvdIa5GkOpMT7nDO9qVlz8mCuJWI5Zy2Ff1MitUqQKGedZryQAmvKygYJBt0jI4y2kAmbkbMF6ITvqwKrg1yO8AVjLMATJ6ylmx4OpNN30L9LNpLDTGDABgOLw0UPnuQ5EaAnJWwQpXrBBQGFAg/ZhowskCwoMGxdThfAVFZqGPMCWVEoxOEbHZx/uTGi51PEj7JBGtq7tx9Mz32cEXAimxGsS91/uL9RmEGMVG0QhO/idAz53lDPSo4neCGOeM24R9Pns9pACb6zrfA7gP65Iyf/pi+/8vbnEcgj8LcgAjng9Legk/NLzCOQR+A/HIEbF87ZztaGJ/mo5qWS9EoABU4gUUASi+QTQEQsRLl4TaQNqSxC1cFE5UcSiGOEPC9kZbFQlkeTvJwggZJHFBb2kEOJYUU5EaUJXPIScArqf/hFaCdWHidoP9pLQ/FM1TtJmCZsE+j6ABvC60kGpQBDxGTB4jhAIHq/+CuMTNmOAhJVMFSGPB7kVZHscaFO5paAES6+Wca+Sh8hvAeAAkAK8gu0m0wjgCj0jZJ3DWRWaA/9MHzXO6oNUe7V3eOiHbvBuObYDUfCED5OBJsQGyazkhfivABL2K8OxAVbLeSHSEjItKEUTZ4a8AAJVgmuDYku2hhMEfg9AZAgSJWAXZJ4kB3mBtdK6DzZgCk0KrJBGjgYMI4YO8PBUHEoFskaOnzkiPW68BtDH8Nvq5oAT61mwxqobkZ5miq9gSmEJDzkJIhXsJQwtuFdIsPrChOYdqvNcYhYIl0D42h3b5cMJ5hl45i4XrBnELe9bo9G49s7OzQSP3ToMA3JMaYB9qAtMO4GcIZxt7iwSI+VpaWDlG61WgDyCvzM+voaEy4wlGCyvbS8RCkdZWWQT5UrKO2lMuvOtkKMwXYD6ILBgXGFmO3t7Vi/35U5/VQVEbu9ni0fOMA+RzsgK5QkUh5q3/n26/a5z37W/viP/9CuXrnGmOOSH3jwmD377CfsTz79GVu9e9fK1QYldLgnKyXIwMw+8PT77bf+k9+w//Vf/ys7sLzEa2rUqmQ3YUzBmwryNgBP8G5BVcUJzO0pR2ywv9FH9VabnxfQVmNJ9VoDrK4S4wLgED+/74knbDyd2bHjD3gJdYxTfQ5jDMkp2FeYnioweh+HBGtGMBsMI7A6z5x5CRk7K+ahzZrbxIoKGWYCmAiN3iexE7SkF8CmAGeC7aFc3ZGQMBh3RmCAL/L3AVDrB2PRAgCE7mlE+x9nvBCkCVCsSJYTvg/ACWMgwAEZO4enngDKADTKAEvxPQeyea1hYh2AlTNXKSt2dic3EgDgTcZuyK6CCQT7CdYrfgHkEGxzADz88OJvbBtM2B10VowVp2ASJQCMV0GL8wTTJ1ia4W2XbmBgXpbWT6ww9U/CvHIpm7CtDMMq85h8JxCldvFZ6JsqiHE8c8J8HIdIimJQzqbnVLDIWFwjqReYMpocR+G8lfYdnlXyUMSLHoYc25B9up8Yq6/6Vbi0D5s0BKCwkREyQSo2qf/jfBCAWjC90ObhKCr26VyYf3FfRt+xz1wmyMjifiEzSqbgAInk1YfND5eVOxt6PFVhEZwPx6QU2sFfSTmdsQUJtF9rMJJVpVPG5SmP2KxWb9jRR57Kl3d5BPII5BG47yOQA073fRflDcwjkEfgRx2Ba+fP2t72pgMeMMKW+TPLGSOx9ySDC0CwaII2z4o6bspLZos8j6IyGduNv5Phk4JU2QU1FvGqala1wXDkJZXlbQLASR488HTQrml4pKAiDsAJgARKOARaqcyzGED4sAAXeT4lFdpmqaE23gd4gQQeCW2ZPh2pR0c28Qg2Eq6Tnlbw0HDrISYULo8YjyRBkNRDeVQkgljzs0JbEUwH+FjAoFqeFBEX/IvKc5C+adE9dCaKGAmSBYolhOsCo4XMJAeYsseJdqFPFCsxtvDCtQN0IpAFoGussuqSVE64w42ESYyTCvseVb3m5ubZL9FmAVsAD0r8O8FBBxHBZoHvEQA+vMBiwvuRlEZbBXCN2c/ZOON9tBvjY+3uXTt+4gQBFhxfYJTkVmg7AI16rSyQERwW9xwBEBasM3yGbSsV6dXV7nScQQOpWYfgB5IvSBgh7QDgBEAPMjn4IMHnCjHD38cTJUlgCgHImZ+bI4gDWR6SIX1/13b3dgg4IYHDtTQbLZufX2RfsALibMprAptKPk57BC8BCnEXf26eDCz0NXy5AMYAFKb0D8CNG7Wj3QHEoVLdaNDncdE/A5cRop2Li4uM8+oKquLdtZdffMn+6q+et7Nnz9n6+jpBXfqnDMBqNDt58qT92q993L74pS/Zzs6Ordxds24XXl0Tq5aK9mNPPGa/8aln7XOf/VMrFqbWbqIfqvRrkpcWgKY6k0yMezCJot8A1mIcY+zUGy2ZC4PRRAadUAL8Dnbg4tKSzc3N2cLiktWbLRqWAyglc6pa5XjAXMUqXRzoAbjgBJrLWLYe91OlaJVS0b76l1+26RhgsFiVnCP4fYEWTLK9vH3qTZNiSGShZP2HVIoykf3O3JOJeEpxYrOCsx+9Hp28ooJpg4nCfbHJSMOchkakft6aj6JEPEAjXGPJTj70MMcJgQ8CImHqHZQhoS7kdrFsvbPevLCCrtmhMwfbdK4wyg6/OFUiE+gu8C3r5cMqaw5uBRNUzMdwd/JWONgVDMhU2ZZ6AyXMp5DoBWMpAKRMN/Aq/e9T8HrSvY990uZ7CE3/3vcS5ln24UugUH56CUACoK0kObi8mLBRwhYklViznxdA52BYmJzPAAIBINK8JLP7jEdSgDE8Li4UGw/RBmeLkh0WxuX4kAKAsUmWWgJYBjyaVh5lpTgWoBDrF/dQyPBSSZ2eUTRv9yPHRlNWGqlNEQfYnAEX0jw0OUBJyn+n8oek91xUQAWI52wv9YGe6xquWcYe2J11O3DqiR/18ig/fh6BPAJ5BH7oCOSA0w8dwvwAeQTyCPxNj8CVs2/Y5vpa4s/EBeJ0JpNpl1GBBk8JBgxng2IP4Ak7oS4VA0jF3UkHKpSuuKqK8gB5XRCkih1tLkJVsWw4QrlkAB0Fsl0KxRmTeyw0CUTQXFYyDlZ6GwGgkIdSJH2Q0GAnVdWovGfcYyMSOySeWdBD5dNl+Bz+KjhO+BTJLFYADRJmAFNIhsjICn8OZz8IQIqkETvJMIKdEAgQWAZQoEqWTxhf02cHrAVPNnCyYa+nnXAwy0YChWJHXbve8gvConxvr+sm05Jm4TysrNbt8n18N+RilFd59SEmhvToGPM7wegCoBWsNLJNajJujnMC/CHYR8ZWiYwssIHwfVx/eH4wwXcGAc3CWU1PVfUElokBEAw3+A6RVQcvJ5q0C6jE3xB3sGoAOGl8AqRBtTmxYQhWgSVVUTvxQp/iP51b3l0qyw3GT8XqLVRCk8SsVoNxdIXV/gT+7Nn29qbdWbljd1dXaQIOwAmAGarMgTnVbLfISgGjCecAc6jRlBk3AVFUiBuPCCABtEIiBgneXAcAkvyZCLxNJ9bt7RkqSvX6PYJZlOsBDCuWCITB94n9Y2DslVwmo+QRYyeq1WFMAeTq7u5Zb0/9T1CCgE6TrJIbN27YK698w1584QU7sHzAXjlzxnZ3tlwaOLXRZGqb23s2JHhToD/QJz7xrH3pS39hly5esq3tXcWyZPbA0SP28V/9B3blwlnb29m0g8uLlKtBJoh4ouJjrQa5IhhLVclyKZ+TTxL+RvkcgB6gW/Q2A4CIKopFMtCOP/CAVap1VhTkfY8KlrU6JXYYb5KGqYw7JGZklIBxQaADUrwKeYuSsgGYmNoMLJ1Swb7+ta/aeNCzSrlo1YrGI44h9qKAEqbtQJcj2fby8AJcBAzx8y53AtKg6l2SP8lQuWCF0sSmxQzYk0BAwbJxg5+EmaNkOzmvs390PMx7AJwA5Jft2AMP2tLygcQHL+R0MS8G8Mz52ccc7zH3+9Gc5Y7nGbBGCb/mIbcRyoAhAo8C2HCEMAHeaWadqWbHY3iFtnhmBqgU7dOmBeIqUDyOva9JflbhYRmfqgyalDx3kqNkvKUS8CLTfgfXYu7OnjuLJyZAlJ8rgV8ImEQrFXXYbEX7MFFw3oprUgk7h4R0vYiBno8Cdxg7AoLO6gUw5DsYssfyo0W/hfZQluXy+KNBvD6XrQCYgEDRHgd8HMeSP1TSF/JLjO/oX6+c58+6ZGfF2bMhfUualmWYJZ5W7nEV7Qu/K5ejo2kBOiXj08FZhARzQufo6aSH8x/yCOQRyCNwv0YgB5zu157J25VHII/AuxaBS2+9buurq4nvUBiWxu5ilDempALggkuUuPOIBWeyUxsV5tR07nCXM2be7gPF9TMJCJHQYe0NryH57gBo0uJYsjpVUhJgowWoykqH0Xcs48FwoESAx1DCgsRWyZ/kfVo4e6lx92TC9YZROJJlMB+yu/S4RsgA8ALAFDI1SuK8olkkTIgVkmD8B3YHAKDuHjyQ6jyGpA5KJNFGyv7I1KrJ+2o8thkqpMHHqAi2mNhHAFckf4hy6WAkSWbY6/VpKo0X2EQ4Fr4HIEqeStOk2hve393bk3QI1cIaDbJWcA78jqhLgiUQLiQVjLt7NEUyEXKKXXy/aAQ98B6uCQwd+uW4TwqAqTB1DnlJJFhhHJwFqCL+OAZAC7QDFcWOHj1K8ALHAjgZDCn1u/qO7LixJH0hpUNsALwBwMTfABItLENW1nCwpkCGDIBVmGEj3qhQt729RQkfGDt1Stska8GxwdhBwNA+gbNoa8068/P0OUI8+70ewaSQTsKXKRhLZPVRhgmgbsB+6A+6iVEugBhI/MBugrQO47c36rG9GjeSTYndBoBrwvMQcNrr2qg/IrPqyvVrdv3mDbt6/bpdvnLFrly5aisrK9ZuNu1Tn/wUgaft7XUxC2YFG07NVtc2bIL7plC006dP2bP/8cftM5/+Uzt//m0bjST1Wpzv2K/+8sesVS/Z6u3r1qqVrVkHOAjmFirS1a1cqluhKE+lMP0GWFdilTlVfCSYSyZjicwwejJ15gjOwWNLbKaydQd9KxZg2q77G/clxyx94iA5RX94tSwyBiUBI6gKGIzMRCOLsYR+K5m9/OLXbHtjzRr1iv6OOamMNmn+4TwShtleAS1RyLnAh4m/l68jxwSVvhwOcMWxsn9UpiuKfQM2SrAfdXhnICWsIlXATAEnzXs6HlgyGoeIWbFUsYNHjtrhw0cEgDsThGBOgDBZ02/I7Xx+5lm9WAKuNTUTj8eP5pwskwmHItslI6UO4+6EwRPX48BJMHYCWNEDQs3LwG3OqPK/Ocglx62Qx6XQUyZs+0CwBBRyuZ4/jXTQMO3mHwOwEdgmECUKOFCnAAAgAElEQVT9s36Un2HEUeF0IM1jJ+NrF3sFUwdScBdbCsjTZkMp4uHhdZEm/QhTFmym8ml0w719GdfirDScIszO9ewlTumG5ZK37wOu3DSdj1k/drIRlDEoj+e4fJoErOpvAthSQCl8H1PDcEkj9WyPfhaYmD6/4zkf8kgy9Cg9dbAuLsaBRWF4ake5WrP68vF3bZ2UnyiPQB6BPAI/aARywOkHjVz+vTwCeQTeMxE4951XbW97Q94noyHZPyxZXlXlLs9VmMAlO7pRzScWzmTNSOKBhTPBBUgN3C9CVXFkOk2QAIbjDuKoOh38IGoEfrTexU637/C6DCF2fsne2QNjRAmnkm/JAKNsOpol1hAYL5CuydMH14UkHH4vACnwHZS7xxIXTJQqmCC1CgELgDNa94phFXIJsSpgbi6/K0r+KmpHwvIZy9sI54DHD6RllOa4iTGrxcGribv+bvBL6WDZAOCM4fXhCROScnkSSSKIcyHW8KjB78tLy2wrPgOgB6wR+C7hZ8Qa5wFgg2U6EvoAKbBuh9yLFdyKRQeq4IkEZo4kM2BxhX8V5RU8P6RhNZ6PJt+9rkrWuzQRF6r2qg8ioYEsD6wr9RGYTvADk4kujaQpU4TprHb30XbEFucHC+nihQt29NgxsotwfIBm6D8kyfgcE6aZwDXECp8DiIM44jrwL4AmMIcQg7vrMOlWjNBXMCcH0wmgFOh4kA9GLKZgSIHxY0YwZDyd8lrAaqJZM1kJYBE1GOMKKrHBJ2zQ57hZWwODULKwalkG4PVag75POztbbM/W1iary0laKJP8Q4cOWbPZVgVD+Ho1FGf0j8aH7jFKVUoyE7569ap969VX7TN/8hk7+9ZZ68I/yiYEfNbXt+h9hPu402rZb//mb9q3vvGKbWysinFXrtp2r2+3VtZtMBxTznby5IP2sz/zM/Ynf/LHtrW5wXPA5PvnP/oz9lMf/oDduXnVGtWSzSZDKxdV4h3FBeqNujWb81Yu12kGrvLoM8rjMIbosVQo0Fz8yLGjduDAIUoN8RlU5EMrYW4+KxZt243rAQYRDMVc49Ixkh5NLEkBzc4OCUPrQtGGboqv6nFFK6G/bGJnX/+23bh6xVpNjA/4ppUJhhEA4Bwk5qHAFWfdRJKOweCG25oGBWxjLpHxeIAYDpK72XKgGinQkjHmdoAISTpJVW4uHqA6PapgVE6Awf2BShWbXzpgx46fSBCVAIXvlYbxnO6Fk7CLHFBJfs+wnQiaJMwcB18SppXMqLix4CAFzisvugBxJEFjwYiYDxzI4VhwxlPI8jBPIe5khroHVLSLc7EDETwWYuPyP3ra3QuuZQzNxfjZbyYest+UuRNgRvh0BavHr8Ul4zqWC8vI+vVKa5TGuc+QF8fw0ya4H0YFK3EGQ4rzlkD+kBLjKukj5gBPPH/F5HNWIyXIkp/FZoFCE8CP+qRo2sQITydeM32XijxvjEExSuVBFs8Hsi/BtmVRAm3SsKJdbBQl7LKkYzIVaSVJFZDkzGRvnwBa3zwq6JlCU3bcHwDKUDCEDCttztAHMZFpprhXuVKz+tKx98w6LL+QPAJ5BN67EcgBp/du3+ZXlkcgj8D3GYE3vvmiba6tKmXySk7KS7QIxmpZFeTifZl+AkyQ/0Ps8GrhLCYBqt4ITODCNXaTHZACxETACUkykz+t4QE+MRHxRCbagCQmGD74XA2+LgaWy5gLYi6G4SGUrSxUEGhGv5sBPiNpCHx4sIDWtYmZQ5Nn91MC40RMHZUlBygBgAPHiuQHkjiEBN9hBS43cQUzBot5gjFe8Y0sC1ah0/HAfML1AdiTp5GMYnk8ytlg8K1qc0qsZM6ampWnO/JIzABQgBXCCmsEnlS5De8BdEGVNRo8VyvWabf5c7CQglWUSlrEmkFyQ1NpgEEOnOEzYFWJ/QT5h2IYLCMlmjIjTxhhLm8jmykpz+3jgVmpZJnoW4wHMIdwDaxU5NX84Lcz1+nYpUuX7NSpUwQqxPZQMgQwkGW1izC2H/CaQ+aJf5HQUJZYlJxua2tLsZwVbHF5ydqdOWt12gRICBZVa+znnZ1tAo9gOUGCNXGpJplSkA5Ozebn5xOpSbXWkHF1qWjNTougC027xxPb2YEMTZWVFuYX3Chb0jGaxENqOEJluW0bDvoc26iuV61VeA5JIqs2AUOCYkv/fwApgxHvn6uXLtkf/eEf2muvvWqrq6soPMebSvcf4l+yi1duUCqHIyzPNe13/+lv2qVzb1q3ty25W71pKxvbdubVN2yAGBWL9uijj9uPvf/99oU//7z1YGBfKNAk/FOffNZuXL/q/kdFa8MAneCDgEbeR2VUqSqToUhGVgVAmgzyDx0+bItLy7a4uMQqc/Qmc9JJEWMMsjvc90g4ccW4xwol96QxA7YlEMPBZWd7BVslwBocFMlvqSqfOAJ6NrPKzOzyuXP23ddes+WleRaSQ27MhNcBhbgvkn+FbiUvAEMBZvCPDs7IJy3zwfgG+4Ozq8tGY+4M2ZRL8cDyKAjIEJDlUL/MoMgaYSUwAO6jidVbc/bww49y7OE1Hmq+UqEFJfiBk0XlOVVe8/cn7tEU9zOvxQhyKsySpJGh5P50CXMn5nbxXRMGiwyzUxarrjCNyawoz6GEs+TM1ADhgx2pZ1EKYCXAUsJ2UXDvlYllDclDvKb5O3ynBFQStMqAbJLjpSBHHDfsl1L/pvR64/zxL5hMNOj24hnB6sS86q0V8JTxKSIIFMCKP3e9G1KGlceeII4DOpLqOTjm0rcAAsMDkSARntfOABa7zMeFS5vpv+WVUTmO+NwPiWNa0S/iLxZgho2Gn9MgZdhQGrPphz0C4dWU8Q7LUKYScI3AY8QjQERsTMC/b/5gejPmP+URyCOQR+A+jUAOON2nHZM3K49AHoF3LwLfeflrtrG2klRmizNHBRsuKml8La8ULFxpyu272lxM+4I2FshgqQQIQ28VVIcLk2zn+5MNBdYO2DAhM0nUC+luelYHEedBpSWACZTLeBllMCcAJIjppGpT+HxI1YLxpEU9RDZaMIP5gb+R3TUcMAnAO/STcsAiSqKrpLPvvDpIRames2TEUJkQFCHzyQ25kRTTwDnD3sHCncwpz2HxeXwPiYekJ1rA4zpCxkHgzeUfajO8iQBkOEPIf4bMDscBWASwA98PmRyOLWbP2Ku4iVEQSRaAMQA/jSbAqZGAHzdm5676eExgRd5KRWeCiW3D2JDtk8pCKKdxVgP6GcAgQISQR+CYBP0SOSSkTTCWLrMCYLmMsVS0ixcv2ulTp5hso1oZ20vPE1RtkhF1u9NWFUL3H+MxJxPb2d0REBpAGX3DxH6rgt20MG/lKmRgDUriMFbAjgIYtL21ZYNe1yZjMNggDRPYqQphYmCReYIKhGT2NGxuYZ5MM1SGA6MOTCcYl6MvDx08SMYV4hL3CH4GsKWxOuI9QaYaKrhVKnbkyBGyn3AOtBltW125Y2+fO2+vnHnFmvWGPfH4++xzn/2cXb9+Q+O+IHkVzgm/k1mhYq+8+rr1hxP2z1KnYf/57/y2ba7esn5vj9cPwOnKzTv25b96ybr9IUGoxx5/3B566CH7wuc/z8pyRw8fsP/0d/85Y9nt7tLLqUmGUIHMJ8aEYAj6uajqWAB/UaGu2SSTafngIbKIKAesgJGmsY7r3tzaItDRbLWtjTjC6N1ZShhJAlUKVpz5PeIgQsxbrOaVeYl9M+UxSy5RBYBYns7s2oWL9srXX7Dl5QWr1GFO7giWfz9h/WTZMkE5SSZKnyA9o5Z8TMAGX56Y+y8EmwQCQaYaAISS8qhYB8CL0jj3h3K4iPMvUTH3heLcgP6tN+3Rxx5PKqlRtrsPzMkATpnKZVIuky4l9qozDIOSA8u3VMSWBpWbAg7MJNcpupHaHZJBVhwTYwUvADHBGHOYJAGlBBCmMsBEvravqlvygBCQ6vN/+Apm+z0VgGW7QCBY8iIQ905gMI4dz0BJw1ImGrs1FHleHCIBrYjzyh+L1+1yO/mM4UHq4FCmEbHBEvMsn7eUOjqLTAgSe1TG8GpzAoY5ACV+XbCA8OzTfBxXSOZQNHwfJCpGFBlUXlQB40GfTSWVAYhhvgvQP9rAmPkGk3wWM6xAjMZETueA3izTNi+4gQ0njQFteOnWdSN2Z3dF34B9WZk/8O4tlPIz5RHII5BH4AeMQA44/YCBy7+WRyCPwHsnAt9++a/s7p1b+8xasfgH+4YLesrgkLjKjBevkPLwZ5d9cFc/EphYcLpkgu4YseNN42alG2RI+SI1fEVwzJDiqSQ0DIrBkpDczrejk/L2WhCrgg6OC6lWAD1cIHMRq915SpPANppANqiS4iFVw2erpTJL0wNoAYuFC3+veodECYwa+O5QHuQlnsGaQPINsAHfoYStAr+mtCIQKs5hkxYgAn2aHGwgOwvgBwEyGaErYRarSXI+sEIUJxw3gJkA17AgR8U1AEGqEKiKUwCEJJEcJdeKPuU1DMDMkmGzqnuNCJqgHWJtyaSZJuDjSSJjQrvxPmIIj51gGeGcYLAkbA9nKwQrTVIM+e6ErxSOwapwvtMtCZ18q2gkXylbo15j4gxwDGbXp06dFkNrNOKYwA48wClULwNTBmAQQK9mA6w1yQmr5Qr9rCDDpD8IDMf7fZuxMlOZQAsMwBFnsGAgmQPQgs+jMt/O9rb1ursyW3YZCd5nwuMlvimLxPgqAuSTgTgYJiFzxJjc29klIAa/LYxVyOnQXrL6JhPb293l/QCGGMCtdgvV7OYZZ4yNu6srdvXKRfooyYvpsm3v7Fqv27eVlVVWn/vJn/wp9vvq6opt70LKWeW4rNQatrXXt8/82Rdte1dg3YH5tv1X//J3bNLftZ2tdZmmN5p2/vI1+4vnnrfuEAb+JXvyqSft4MFD9qUvfpEyvGd/9Zftg08/yfiUK2CwkAglYKtSkSH+dEZZJ8CiZrvN61hYWCTTCRLEAdl9VY4H3bNgAY5tc2Pdbt68Ydeu37AbN2/Z0oFle+jhR+yRRx614w88KBkrpUSYTyShC/ZRACM0+ackTibxrGIHRuFkZLvdLsHHna0t21lft2l/wLlvbq5tpWrRCjQO90piDqjE8e+d8QO3yFbpygIR72Q4CZRlKTpnA/lkSuxJCbmkgrg+F23FGw404docjMAcAe+qas2OP3DS5hcWVKXPgSNykQLACdwDoHBU3fOqawBAcI/BwwqyUcxlZLoQK8tYYSfHSMGWOLxiEcxUMfDIrnIJV4BTUQjBSVvJgQQ2pc+PjFtQyvLyDkgBFV7IvipsZFw6aBJImQoHOqvJZajZuCcAlB9YWJn7LgnWkSeXAx73joPsxkzCviJAjzGtZ0+MC819IamLqwwZXMZLKrX4cmArhf2S9nrweRQ/lMCYQJz0b2Ic7/LbFBD1dwNwJGAkgCnixfmODKMA6jIm7RmgLrkHHWzVPRF3gJ5nsl4Ks3SPiYNZwuE0ZuIZT1+wzKaWnnsC/rjxBWlge+m9sxDLrySPQB6B92wEcsDpPdu1+YXlEcgj8P1GAIDT6u2bCcMF7BcsNOF3k33RBJrUdoEhBEJmYNmggp1YQfJh8LLkvpMumRskdEUCHOGrFDIAkkXAgvJde+7Cenlm/AyWC9gRWAgDHCGAAsNhJJ/Opglz6NjBDVwKySaSJ5q1+qofi2OANWgzk3uXNQBYKZeKNh4O5A3ECm/ayUXlMJpVu+QEfyc7ply2u2trrDqGv0G+Vq1UmUyjtDxkZEjEAfwQ4CJ4IlNutIN+QTQ3R/UzVFuT9A7XCNYSrgfv4TvoF7yHv+OzMIcOVhIADiZ3lBWpUpuqtSlBoOzMK9LhOugFBQneeERjaxwPx0XCCi8r+BzBhyiSI0oTxwLqCMx4/6NNnkkk/QrgCy+CMh4vseDEPGHVKzdklpfVgGNIYA1iLLkefoYEEKyZtbW7BLrAJtvY2LS93T0CGgBlAPAAJDpy5CiyZo4xgoijIcGNWqVKfyRcF8BEJC3oJ5YyN/g7VSmpg/QLYA0kdqz2R0P2Hlk9qFg3JVAoGSGqp6GaGZKxYMgh8Se7ChXVWh3GqVItW6/bI3sJx2y1W9aAETZZVXN8D3kVADKMBRiUb29tW7vdslOnTzNZfOuNN+yzn/2svfziC/bgscOsANeDrJDeYVUrsWrgxM6dP2/Xr9+yD//kh+2f/bPftm++8rK9cuZlO3L0KNlq69s9+3//+NO20x0ypzyyvGD/xe/9Cxv3dqy3s8E21Vsde/vSVfvil5+34cQoW3nmAx9gIvj1r79gH/3Zn7Z/+Iu/YKN+l2ylQgFJoRJ6xhe+U4eP2IkTD/CeABMO/Q6/q2ajJfN/MxuMRtaem+OY3qZpvUAKVIxDpb47d1bs/PnzdvXadXvrrbNkif38z/99+/Vf/3V75JFHDMybveE4NfX2rJ7+Uo0Gxx3GH9hpt2/fsuHetr3+xndtZW2NlQ7/zgeesWuXL9lbr79uDxw7asXSzIpVMIWqVkL1N8+7E1aGg41o+z6GDH/Pcml0O+xjOO1j0DjoxO+klRh5r7pJOw4wpjeUACUCz4jNZGprd9c53+BvDz540h588JTNLy7yXhXDxr2NMuwVAgwZwGlCiaIADDVD3nw1FmYQ+Mk7Faow3akOYvlBSYjSnB7ghViZKdCh86UsnAAkgmnD9/z9bDyTz2UYZQmIE4yeQG+yD6eMQThZOkHy4XUkZ008o3j1ADnGKZAjcEW/U+br/lBibOGA6QaCmuCfdRlZ8jzjm2I4RcXMLHMplfSl8YnPxSWlrCE32XbGK5l9ZMkq/jR5zzB/ED/5aIl9KS9EgUX4PKXg7tOE3ylz9udftaLnjcA23QDcFKLHojOdkrhmpaWS6wGUioIa0Q6xnLJsKEjmvcADqke6yX2wqfj8w7PAx0cwQLG5kLSN4RXgNK3tX6N8v2ue/HN5BPII5BF4NyOQA07vZrTzc+URyCNwX0bgW1//CgEnSNQA5HD30KVfsWANIAP/IrmVJ5I8klRKXGCCJA6QXU2080yAxUs9e4nvrCmp/JokPaPcqlQia4TSAzeGxeISybi8mvRZJKyxqAZoEebT+AySW6xXAR6ANUF5j8s6gukUrB8skPF5fA+vRqNGrx4AIJAwiXFUIhiTVESLykCUoWCRDXaQdnFxnE6nzQQ6mExoHwCn8GQiWwzyq4oMunHcrOwk8ikttp3nEOa4KO1elmm3/EEkX8Mxg9WFPkO8uCPs7DACRu73BCAA3wWogTYBuIq96JB2MClihTgZx6NPAMLJT0osk5A80ADc46RcRdktkhsAYTR1B3uJiZz3b2FGlhI+g6RabDp4Is0xphiHYACBEXb71k27fOkSzwlQA8bSMHrHWJjrzNnc3II1mw0m3p3FBYIcvHZnhPV7fRsMBeagr8FsUiotPy+wwwBogukEOR36Re0fs1ogQLb11RV6EuHaNVYKBGMA0uCFa6ExeRGm8w1bWlhmrBCL3b1dgigxznE+tHdufo7m0qo0KGALTDi87ty5Y89/9au87pu3blqjXre5dgumYfKFomk/UT31CxlXVbt247rdvH3bDh86YP/kH/+6zc937DOf+QwrzlWbc/bcV79uOz14mJkdWpqz//L3/oUNdjdt0gdbqWyFUsWu37xjz331azYYz1gh7vSp07wX0A//2e/9nh0/ctCG/S4TR1TgA1NuYWmJTCSAmaw8B8+o8dSr0Im5xqTaGRitzhy9tAbwG6OJcYmAXmEGoBS+ViOec319w1bvrNIw/syZM2SqPfPMM/YTP/UR+7lf+Bj7iwAyzZOLBMG+8/p37aWXXubPYL5duXTRnvvzP7NH3/eYPfTYI3by1Cka86/cvmVzzYa1mnVrd1A5r2AzMBULFYLfxCQy8qsAd4PFx6Sa6p/UqJnzHa9brESaP7vsK2RxYn8IcAqfHIEXYldNJmJ8bW7v2M0bN+3a9et25coVu37jBqsVgu319DNP26OPPEYfrIXFRWu02pqDQrbk92EqFhO3CveMZI5mk0js4acHiTJNuNUmXSNkxbANF6CmUCTiLDc0F5CBPhPgLWCZQENUFnOzdd7/zgIkw8nZLdmHIhlrwZqN2c+B9IR1lBirp+bb8ezhv/F/LkmOZxPlYc64Tc5JvBSbEal2MJ5heqB5/5J5k2X3pK1OSGQB0jiIF8woXmu02ZlrgvDS9quiWzbOYv5pDCaPAf4egBrnamexxdjUMXSc2LjR57VJlAJR+4E2fAfjLph3oQTUGFdBBkkK457QphL/55Vf8bueWQK4BDrhP/0t+khrCsVPrCUx/qLfggQV54vqe4pHygZDdcZCU9VZ81cegTwCeQTu5wjkgNP93Dt52/II5BF4VyLwja992VZu3Ui8G8JMm5W3wjQcu7VuIo6EHItIAipRrY7WIlpgxu4+d79RjS7j4YHkReCI5Dfh2xEyMBxXDBitSJHsB7gRC86QoFHG5MbRBIWqVSbuABVoeg22jJeG5o6zg1thwB0sp2AtaYdbkhKsfilZQ4UfgDxM7MHugUH11Pa68mOiBw1ZG4oVvJMAnpDJ5atqnA8G5JKQiV0E4ESSLIE1+Cj+zqpnNTGdAozCteCYiKuq7YmxRJPsAXx2Su6ZFFWtlKEECITrooTQ40WpUSYxQD8gbjq+5IBIOGrwcWqoIhyuTYkLKuXJWFw76EoyyKoCyAhgqQgvI0n/8JI0scD+8VSICTcZU6i2ViyIYVUHM6jFa4F59vbWDuVsa3dXyWRqtpwd1Giwf3B8sPBQWQ7/Hjh0yMr1GoGyWrXCdjUbDbJoADDIwHvM69nY2KDxPEGpWpWgV6vdpp9To9USmDeZMi6QuvW6ezabZPyy6L0lLzOAh/IjUvW1WrVuzXqTTCT8Hefb63UJAoKNBUAMgFO7AxZUxbq7Xbtw4YK9cuaMvfnmm3bu7Fm7e3dNn69VadkDw3PKWGF47yXNyWzAwAGIYEUrV3UdAF8G/Z7NJn37+b//s5TZvfHmW/baG+fsO2++bbvdAeUrJw4t22/9xidt4/YN6+2iQt7Atne7dndj267dvE2GExhJkCr+7E//PXvm6acocQQDEPKrpQNLduTIIQJ2+BxkiVKRAkwFyCqQEeMJ/cxqfmi7m89D2haeTOGvBbYN0n+yzzAe+33eU9ubW3Z39a5du3bVzp09R1BtWizaBz74Qfvpv/fT9vgTT5BZRcaEGVlwYDq9+eZbtr52165fvWRb8MgCYMrqmDOrFkvWbtTs2JFDVm9UrVAFY6xipVnJimQbpXANE20JxZJkWgm0PLIwJwV4jnsCbDxJWnFvC5AneDNBwqz7ZzwB8Kfxsbp61zbW1+3OnVW7euWabW3vWqla4zEPHzpkD546ZUePHGHVwoXFJYJpmEswz5BdWUWFT1R/jCIMqVdRyNliTh2NVVRAPmuQQhYpj4T0st1UoQAAwbzHwfQJbZozqAIEz4JxiVWRAx10mUpkzgJ32Q5/oqGCafjiBWBDgIYx16dS8Pvf/xgMJlDCgnKD/PhdsYeXmECfpM3REAJOHiv8jWSmkKF51UFnEwFwCg+jlL3FUSAwxSsbJkATDueednEF6bNVmwHRN1S1hd+SgzVZZlcwVal2Y4y98mGAiBlfJjHPJD8j8yyklWqlA1ERCwFG2Wd9tr9TdhQ2jVTYQrjjftkpmc0ZUCmuN10LaAyQzcw5C99PPbGyYKIq02mwMQaJEb+Ar9Trr2iFxty7skbKT5JHII9AHoEfJgI54PTDRC//bh6BPALviQi8+Jd/YXfv3CQIxMU5zL3hkeOG19nFskxtMxWDnNWEhWUW0HBthxXKIa+z9Hi+a8zvUGaGCloCJ8h0mE4SM2ztsCrpCT8nLNqRvGrdK9AFCSqkd2CygB2hl8xwJWtLWVghBcH1AsAR80QytD4YMFN5FmGxiyQcyTK8hvAvwRVUFPOEEuwmJsvu6RReU/JwEqAieZzaC8YQQAz8BykXr5kJqyr84WfI2SDhw/nRB3FeAk81sLYg65IhKyWBE/nhSNo4YcU6gWqQj81Uft6lYNxtRsUuMtXGqkDn1fEQAybOiD9lcSpLH0CTkiLFGR5ISGbAtCLjB1W0iCbJ9DfAQIFtqCRXEmjn8bLZxCuvqWIfrl0V9gQGkfEzmVCeCEBjfm7emi3IFss2HokRFuMHVeUWF1BtrmMtMKSKJWu1mgIBnR4ACV5U8AOLCKAkYAd6rJQE1jRaqAqHxB1AoAArSLIIVsH0ewgfLkjwIDWcWrVa19hBtSQHB+inVatSNhfjFB5fuCZcaGd+wdrtjm1sbtitW7ft9p3b9tKLL9s3XvmGXb16VawBSnHCD0fDmAkdEjHP0UKRVETi7uxCsv8AmDgzrt5QNcHTp0/bxz72SzaaFe2LX3neXjzzDY7fQwsde/Yf/qKt3LhivR0BToPx1IqVus2KZRtOIIOt2OmTp+wTn/i4HVhasls3bxLsOHz4MEEzMAL7wz7lo6jyhzGAanqQ/EFyCDkkpI0EYCH1gT9XqUTWFvqJoAZ8bcJonqxB5KJe3TKqToLl2O/RLH1tbZ0eVefOvmVXr1zlXHX4yBF73xPvtw996McpIYS8stFsMcZXrl6x1179Jr2kesMhYw92HwCn9ZXb9vhjj1iz3bByvcwKdaVZMQGc7mU4yWcszJAdkAdE5kCXmCVg1wmGCPYhxh7ug/W1dVvfWLNud49eUt29rhh0a+ucp+Y687a0tGxLywCZTtOXa25uXswkEtpKvCdwHyDenKM5J1Vk4h9MTlagS5kxCdCDOagsuSnaCobf1ua2bW5u2WOPvc8ajZbf+ylbFeBwsKd0n6NvQkLnM20GzEm3C/ReAA34uRjEGgdKA9DYD1C4jIxfjotIGTnx2YQ1FGBLfMQrhvoTIJ4EakvI/DwgMOXWtWjeIisoOd+v39wAACAASURBVJ4XrnAmG48XRuDORiJ7KakEqO+K8SOpWsJGcrAlGpOwgxJD7/3VD++NR7rQmNkMc0MSm9T3KaKdspKdIetxSZh4ydNR17cP2HJwR+0U8EPfKY7pVFYnpqJDmKnP+z6MNu4T9aDfFwkDS5sjAsAEvoWcMQvm6e/pZpGa5ReEdUEV83z+yiOQRyCPwP0dgRxwur/7J29dHoE8Au9CBF547vN25+Z1Jis08nXWkIAY7ZqnC2BVTcN7AgmGbp5dtXKlJGaQS8QgKxmOIY0ZStrlhr9MknwBHl4fBJYgt4K3EX1/xGwKVgEW7mQkuRE3TbZhJE6WUUESOEinKEmClEU7u1jsTqbya5K3hUv/aJJbYnKF7+C68d7e7o5Mhr2tYWgu0ERlyLUzLYCNYBDMtkslZy2hspqS6mDw4DNIuAUGACSSSbeSQ0UWIIWkKZK6AXCJxTXaiCQT3w1JIwAtvLpdATOQ8UkaZ0xY8TccA/1DMIpMIlVRI1PLWVnBqsJ7Yk+BaSWfqN5gSMaR/EVSmQTaDaaQvLkEttUAuLixeUgEEQOAO7j2+A4ykiplm/JDgkRqdXWVCTgSPwJTZZiAzxPYQKLemeuw/TgXgD9IYDC2cC0CKkq2vLxMwKk5N5dIAWk4jnHqoB/M3sFWwqAA4DJz9gnYamRXdVo2RpU/sJDoA1Qi2ITxsbWxZjXEnMebaKxWa3wPACHjA4kppHnlks3NdQRMjsYEX3BMfObW7Tv2pS//pb300hm7e/eura1vUnKnsS2QqVxyOQqYQCP0FZhTMuuXb5QqitHbrAqDdQC3BY67er3GvkB8oJAB+AiPLlTLO/nwY/Yf/dKv2F8895z92ec+Z61KwT718V+x08cP2xCm6PArK1Ws1mhZD0bxtYY16k1K0B48cZyMhKXFBb6/y35bsaPHjtjOzpabpIPVBFBWhuoAMwGoDHo9O3DgAAGXkbMEz719zjoL84lMh4k5pVchwXHT5qTqmRAcxAkxByi8dvum3bl1y1ZWVxnXc+fO8354/5NP2uPvfz+ZT48+9pi15+dte3vHtrt71u337dXvvGY3r163C+fO2tEDS/bUj70fhd6sUC5YuYq5CYBTlJ1H1J3ZxD5OAXB528BgW2C4iBtRnbNom5ubZFq9/fY5u3z5CqtUYqzj3j19+hTZSocOHaShuqoRiq2EsV+tNWxMGZfagbEE4DVAVjIrK2LXCeyURDcBH++pvSahGgCfqZVn8Jkr28rKXbt06ZINR1M78cBJO/3QI/KOgswzACSCTSlwFd5N+2RdUVEz8WSSIDEYVWRC+pzJVqBr3VTqXsApvHsY9cTHySvf3fMs3M8ACiBCHoIELaQ50zzq39Xf078VZgALXdAl+qU+n1SSExNIlQ4FuPDaE8zDWVDOHApGDo/I+VDS4yw4dm+794Ga3k6eyR8O94JLCB0li5nnstqlOGVZRaEUzB5DMs4A492sm/3tveadlLYzgDi41Ts4NBPQnWW6UrEY0vqMRDFhKCWMQZfuJQTC1ETdCU2Z0RsyRu+XhG2m9cKkDG/H/JVHII9AHoH7OwI54HR/90/eujwCeQTehQh85QufpqQuTVZkmho7v5HkAPQg0ARpiC+iCS65Qa8SYvmQcG2JLXaXYklqpbLLWrfvL9VMkMtBmPCaiEsnMwVMJPo3VbjYJgBBo10lAPwOy6rLsBrvUTZWQOn2PTKfyAqgzE4rXTQDx2ZyBelPFXKoCnUVABXiPRx7fX2dsi1I25C8I0GE5CqkKQRUwJDqy/cJyaDOU+B3aILd1G6sWFUyCkciDMAMxw7pII6BxBMvVssbDMjYwbl2dnZ5PABCijfO69dM1k1N4M5E3kz4Dv5GIK4Ac2pJzCDtQtyQ/KK9ACoCaNSxBSgCOICkqVIR+ylhLLmBPOVJ9CnaM5jOhhk6rgVSulazKbbVRBXjIN1BLCcTsKIge9S50E4wZtBWtB39hO8B8IJfF9ommRaAOrA5NA6UQBZtcWGR1dzq7TbZSpDgIaYYB6Oh/L/AjiHrbCiQtLe7K7NuVBYcjwhUoZJas9UmewRjAGAN4rVxd9VqVcUKIB6rrzUhIUPMJRUEkwlgIXyowAoBG21za9tee+079o1vvmrPffkrtrG5bcPh2EZIDqdGEBJm4sHYEvAy2+c7BrN97PJD8od0jwwMAGOoKgeGE326CpS5wfQe1fRg1DuclgVyFot2+/aKrayt24Ejx+zwkWPWrFdsvlmxf/SLH7VWpSizbvh+WZHG4QePHrPDR4/boYOQzNW9gtlQ7KNixYqUdJas198j2DUc9m1xfpEJL2KMMQ4ABPcjATNUFMS1FY3StktXLtvBgwfJTgr2DtkzBoNsl93QzEVzCtg/rsekL9sUlShHAxv1+7a+sUFgZ+Xuml2/edPOvX3eLl3G8Q+zcttTz3zAPv6JX7cjJ05YuQYpZMFKs5m9+frr9s2XX7J6uWiHDh80eBsDcOKNkmWFhJG0y0gpHaVnFFgbRRsOIJedkjV3/fp1yv5gdA4mFgC/dqtti4sL9thjj9rph07b4sICxxdBY/Q1+whsL52bc6SBrVZPQBMk12QgFguSMNKvKSSt6OeGfPD8lVSD2/c7wj+zWXfdXv761+zGrVs2v7hkH/rxj9hj73vC+sOx9QfoD8iHw1YcYLMYTcGqTP139gMFen6o0hmBD7KsUukcf/aNBkqoAvsJdpE/P5JriKp1zoK591EoOV0qvRNryEHZkHeFzxHuGxwgYy7OLs5K6vwEqS/Rfs8msmQ95rpPxU4NL72Q97ER98jBdGr0rWRpKTDlJ73HH4obJQQxvdpbRt6ZBfMiJgTnXNaWAFwuc0+r4umhlwW49sklMwHWtWSYRYnCVDcGfMrkraTbJQEHnY2ZrR6Zon26brUP4yoCHqwylxiyeIjjew68xcYPn9sJGFq0cQnP6/yVRyCPQB6B+zsCOeB0f/dP3ro8AnkE3oUIPPe5P7Trly/yTNoYLtKkGMmqXkhkxe4BAyS8j/SOdloJHPgCl58lU6lgI5fHYZEoQCVly8DnB+tVSOIAMhTp3aB9cTIFyjLbRrKN4wFc0WJ5RrNhVlMKE/H+gDIvsF4o0RpjYS9AiIbdSHydoYQTgHkBUAMLWYAGeA8eQwBzADDgPLhOABUhUwEQgyR6MOixLUgUg3mF6wNLCewOgCrhiYFzkM1UBBtLjBcwjPB3tBOJuRhfCj7iAwZUlYmxka2CNsRuMoA2tBMAD64dgE6/NyCbguwWeCHR6FuJf4BY4VsFkMTzIYJiODdYP6j4hhf6QjK7mYCRkXboUV0NYBx8kAD64HcCL/AYMoF6ABqZPBP0KLI/Nre2bH1tjTGFtA/gDFhA84sLPA/GiipcKdEOcBNjCskcXvDigSSRwNBITDMcB2bwZHoUS5SwoX/a8ziu/JHaYCyNRgQHADYhoOPxkEAcYwNTeAciAZxhHACgQBvoo+X9j3N2d7dsBqYcpSUyXm42YQ5fJvC010Vlx4KdeOBB29zasJdeecm++vzzdv78BVu9u2Y7u6hGh8RKyjhlaaqcOEXiykpkTKfcF0geJxgPIQvEuxUAE5A9EsB1yRYrDuq+we2lWwT3LLy7EEcw23A/qSgAGFmf/OSz9ru/88/t3Ftv2Lm33rS5hXl7+NFHbHFpmZ5NrU6HDDl4M+Fw8BxbWJjneQFAApTAHBGMQoz5uU5HFefQTlSgAtiHdpYAygysCbAXx9rdtedfeMF+5md/zvYgh4XvEMCImVnFy56LXQFppjyqAMyQXeNGxThHaVqw0WBA8Bn3CGSo8Pxav7tqG2vrdvXKFZqNr2+sW3t+0Z565oP25FNP2Y//+Ift5MlT7iFXsO++/m1769xbNjffZp+47bF6w8EBVl50nzVVcty1lZVVO3/hol28dJExASCEMX3ixHF78OQDZC6B2QUAEgA17v8pK3wKpJXhv5hJOC+YeokMiZ04JYsD/xXAPgOYD/knWKdC9AXq+L1SKmH+AfhZtNlkYsCzKoWJFadDK4zHtnr7lr3+7W/bpQtv0gfq8PHj9qGf+IgdPXGKfl1WRLEGMB3BwISsGFVIjdeGF86Dfom5iNXNMtXk4h7mZ9woPGG8uOQwgAnUyROhRuC/fJScmeTG0LwfyOaRYbfqSCS0GDGlBIF6X+n+mtGo3UGQMK1OPcH3PVHp3U6AMcPiSa7VG+DjgEbvYSKeAVuCiZttGhqSAFDZMzprKRhMGuapl1HKxfI/49rjwHHpGb+mOHR4KxG8DfZVBqQSQ1VspoiiQC8HgdwbKQW49oXJ4+vV6kJO6H5d3DwK3ynM4STlZWlk3s/+PbRRn3e2W4adJVZYygjTJaR9LJDX1ynFsg3c3P+drc3/kkcgj0AegfsnAjngdP/0Rd6SPAJ5BP6aIvCVz/+RXbn4tns2OCvHfUJEmRd1nrvvsdrz8vYBLjEZ8V3fAIaQUA3HqvgWCVYkSGC8RGlnfI8VvbBrSsmcF2F2zwiBGGBIaFcUTCR5DMlfAjvBUcEOC1aBREjOSgSapBDQQpuSOPdmwu8yvBZQQtNnejmpilyYhoeHkgy0ZfQbx+GOPsE0+TthQYxjAdTAZ5BM4mfJ4XRugiTORgh5VhilB3NiNIFpL4APsJNQyatIdhJYFGgfTZhrNavXasYqbAN45kiSBkAB31GbwMrRsdjuqphRwVKLa8ffCPik+ZeVi2DQSGIJfgDlXmVVKUQyXKnKp4pJAIAy911CG1GBTNddcmYYmEtiAwFwQlUtbo6791d4eIkNJhaAWFdiLEg+BMBEVdnwBgDLGqSGNG4vkRVWbbTIUkLi32o3E5NZAB59mIZPJMlC/HY2N1iVC+MbQB2AQLBRYMasSo0CHbs9VLcDSBUG0BiLZu3OPBP8W7dW7O7aBiuqwTPopVfO2PmLF8TeoZzIWTpjGf0mSaIDQyLU6D0VGlOSmU2ywz+lCUN6+PhUa+wH+WjJtwmAYKNZp9QOoCOYYJAl0lidrLi6debalHIdPXaUjBvEG/eSKp1JPgmgCWMLICb+xT2JKnuIqfq7SMYhQL4wo6e8DNUM2U9lsQ/NrD8aWQVgNJgdGLMwk59M7Pd///ftFz72i/bI40/YEN+ll5sRdCYQ42bVAJkCVvDs2OcSAS5iWQA0npD5NEBf7e5adxum81u2vrpq165ds2s3btpur2e3b92xpeUD9nMf/ag99fQz9r4n3kcfrRu3UAFOQCs9cgi09Gxra5vjWHK4uxw7AC8pjatW6HHW7rTt+Iljdvz4cVtaWiIwNxrpftR/LjUigArZse5FMQYFRAtsisp4YomWiooDmHeG/3wupnTP5+SQN0vqBz+0sgEyKxdnVpgOrL+3adt379jKjet27dIl+p8dOfmgPXj6IXvo0cesvbhsgxGYZ9pMEGsQ3TXiPTUYTKxcwX0oABvnHU8wrlVEIOS2ek4IvAjPPTJPsUngfnMCdcTewtimN1SwTUl4kp9XgCMCoACqoY9HCSgfDDQ9JfzzCaOJ+kMBk2GklYBiGbAK3ySYlVZX1WMiBa+yeA2HWQZDCZlYMGw52DkPOivI57YsU07gzv45QHOBxvA+MMv/HO8H+OanecdKIcGgMmyjLADIKDmor6jpYsLsW/eZPKqyxty89wIUDJUij7O/MiM3m7g2SAEtf5RI+hf97JtK6SSY5Vj57OgssmCwqV/SKn7xMyXboCXmrzwCeQTyCNznEcgBp/u8g/Lm5RHII/Cjj8CXwXC6csEXoNplRqKApBavAAAk4/DqZL44R8JAYAVl7d2DCICA2Cpehps0eoEIIY8B0JJ9ATRAFh+LYjB/wKZRRTsxWmIXFck1GE74G84DuRzaizYAYIqKNzyWJ0k0PiWwBRNrmGgDPBHYhKQvFtVpGecZGTVkkzgrCwBIgE8hUwtQSt5DYoQhwd/Z2eb58Dde+1TV3SBDikQmGFJKItS+AJL2evA0KtAom9XJ4L1SLpMpEl5JAovAlpCEEAwi/E420ECyOZ0DsRfDrOpSOvpqkZUFeY6q34U8EEkuj1WqWKNWV/Ur72dW5SrLYwtxhGwI7KU1sJh6XVVpq9fccwreQ2VrNpoELcgig1wP7a7WmIhEbNBnaT8oJVLfyMi+BMZcGMhDjuisMMg8q/gZVfXAbFpYoLQOr2ZLvjiU1MG0eTQQG6vXtV63Z/B0wnEAntDDq1yiObnOCf+kEeWTBBz6fSui/QRPCnb12jU7e+683bp5265eu26rq2usrMdxC/N2AgpK6CKJhSRHO/iJEoX78yTxOEUB3QnpHuIEkAjsrlajSWkh5H82G5MxAyaWpKRFgo7oZ1wDQEmwadAP1UZHFcc47grWabft8JHDduDgAetxfMB0uqQ+KRTpf0SwwcG28MzCWMDPKeCEvtE9AwYZGW24rwZgvEkSSe4NQaOC4U6fjIZWsqlVIZOs1+3Tn/4Te/W11+zjzz5rpx56iD5XhUrVpsWKTYWosNoeQQzMC6i4xf8gh3NDa0wZDtYJkBMjDJLJ8WBgQ1QY3HHW0+aG3V5ZsZs3b9nd1TW7cv26HTh40D78Ex9mPOCRhfsbflAXzl3gtWwDtNrZIYvw6NGjjOvc3JwdOnSYoCTAPNyfMEIP3zbOUWR9ZitGOuCUeOSEJx7AKAFNBJxYnVMgC+Vb+A2AE4AqolYAlWT6z3sjmYtnNi1OOZbLhaK1KjVWHbz49ht289olM0gPhyM7fPCIPfLEU3bg1MNWxpip1myvPyTYhPGifptSPomKjAB6JhPcq2Bpak5nRUYHmcODDt+jxCwD2BDQhtwazCwH5cVe3G82HoBHeDwFgCSQMXRckJ+CYRasmADmxJRJCT+OCGHzQ61JwCtJ/b7Hs9Tl1CL7pDSoYNKm3wCrMbZCMqZQGHUJWLRfShdNSI8bYJbaFkQhgUGpaXY8D5LKbX4gXSf4a/uBM/xVFVydOJl5n4xMv0ZuCvkFEetOpGmpDHKfTDGpOKtnR0i3cRycL2GrhSTSN46yUWYcnYkWz9i4dvVdyDL1DIy58t6e0jwacVPs0I4993T80a+S8jPkEcgjkEfgB49ADjj94LHLv5lHII/AeyQCf/YH/5aJCYCFBNRxUACLxdTLCGbYYuogcWBSDbldOWsyC5AHSS58TSR5A7CgimnpohLASiysKY9Bku8LTpwPVa+QzAKwQdKSrfiDnU2cG0wO+Z04WOEsHSQG8pESiAPplRIdARwASARkKdmmQXavR2YUpVrOdmL1NR5TVdFSNhBYTGX6L+EaaRBdBEjT54IeCWpUjKMMkT5CQysV5R+Da8c6HGAJrhXv09wa1QGHAyax8P+BTA2JEmRrMN6m/xBZM/BlqiTm47g+LNQhfUEijCQWgBNAivDv4PWjuh+kYpMJmVIAeHDsANHCayn6AceFXE2yxUoC1oC9cefOCkGmva6kVDQGp6dQySVwquQWiaTYXhhfRYI/8LYBGAXgC/EFUw7Mp+gDgmsO+FVrdcZVRvGSnqGPMKCQYFMKScClZrV22yqIV6VKTyj0reSB6HNVDaS8r9en9w5TGCRPqD7H7zTZfowf9AUYLTD3HoxHdndt3c6efcte/+4bduHCFesPAFwBvBQrR0mQTKSDyQc5EDyOxEoq018JP5OdVq9avVqxhVbTYHAOQKdWrxLkwzhELAP8kpmysZoagCh5mQnQ4/1T1t8q5Srv0S5Yb2hHCSyceTvxwAOs3AZG0ng6pjQRrK64R3CsYDPiVBgfGCsYH3H/CzyVB5sqS06sTnBzQLADcQ3/tarLYQsYm5Rq9q2MMQ9DdHg89ffs9/+n/5Ht/7Vf+1V75OGHbVws2+6kbFNIzsCkA6vGQQDwnwA2laf4T4nnsDAh0BJzloBxoHlTGsJDVoZ5A8y7za1N29xE9cO+rW9u2s1bt+zSpct2+84dFhVA/2O86MpKdujAQVb3O3bsGCWGMOUPeVjMA2Q0FiX1I8OIkjPMPQJJg7EkqTE+K0mTWE8h3BOrh/MVPkPwQf0uxo+8k6RTkvk2wPkwsdY4m1mlXrDCdGLDvT27ceG83bx83so2sk6rTgBuMi3a3/nQR+z4qUestHiApvDgMyJfh28XqvMRUKJ8bWoF+sKhrTWbQEKaVKETZCFPPc2xGpoCx9QHAiMwx4qNkmAhGYJfVGF0SZ2bYKdSLIFNcfyE9RoVUgl4CGGJ5wrZUF7x8N5HcyrXy7wjG6nvySxKfJyCbehVAgPUyR6fLNp98rWUURsgiQAh9f29wAmNpFLULIkR2VeOLSVxYXsDNnrnAiSOrY+pHwIMDGFaAFACxb3KZfhKOUstKu+JxQamrNh63FQiEKyxmeFruhqQB0rMy+PepPRRlNZkvIRSbh/HKXNpmlMFxEkqGPLC2JAo2a6vI94jS7H8MvII5BF4j0YgB5zeox2bX1YegTwC338EPv9H/9ZWb19XZbZxKpPAEegvEuXjPelFMpQmn5IkaVErqVmYOwMwCBaPpGAAoLTgJlMmY0yuJK5q/X6P4AxWpVEhD+fDl8A4igpoOCeOEabISIol2RLLKBbeBI8AUE1gkC1PKOzWK4lW1TMk9/CowfeRWDKNYcKUsrC0uy9ZF8AcMTm0exwG1zg2MgQwJZDYUuZUg6Ruj0DH/NwCQRQk+8G0wrnA9gLAJI+nERNfgAJ4CZxKj4nFPnydcC3wkcG5+90ef0fiL5aQvgfAAKCarlVyQphai0klfyf1GcAKJZwh+cPx5tpt293eto2NDcqJVlZWeM1g0RCYgW+SV86C1w+YHhPKqtQHACGQzCMuAJjwQmxUrU9SLvQ1fWkAMhQKZB3RGNlN0Wmca0WCSGHODcAKIBP9uiiskhl6A/5UYHjV6/TPUUI8IwMIx0UCx/6fjFU9bQBj9T3GEMdC3DFWwCjC69atW/bi11+0559/3m7duklW0NbWjk2nYrAgfJUKvJEKBPrAPGKbZmbtpszDASTR0LtUsFYDVcZARwMjZCwJ6mxiFYAwRQBRFfpAxX0jEAL+S6j65lXq0E+zKfsW5uatRpttRvwms5l193rsz6PHj9MgfGFpSVLIapXfgayw1+1alf1QZtU4JMy9PTHiEOMA/RAPyMfCwJ5+UqwgKakUwVOaqI9oYA7fLAGZJY4btB9G+TSe7+4SECkVplZEtcFKkf5Rf/rHf2jdvW179JGH7R89+ymrzR+1PTCUAK5USjYhyCLZVAlisWnBipxqpjYrTgzF5NIcNRgkkPeBFTVFiUqBTgOxt2DiDiAXkk+A2khqwa7CXNTpzHE81yqohJjOP0x4XRqJ+5kMD2f5FEpIhjljJIAdTsv5Ce0lOC9AmAkzu1EsKLKUvBpmClIFM6psM/dU4rTrUiWATzSFp/QPY6dklXLBJqNt+843ztjK1as2Xy3bQrNi1eLUzr/9ln3zW9+ypz/4EXvqmZ+0emfRFo4etcMnHrBme94KlZqNZkXrD0cJgweAqISgkETP2H8BtuEaMLdgrlJFNL9WB0EwFvDS/Ch5JsYDizV4UQeC0PQT0hwXACaBOM71oe7Oyk9TYCq+k32W4L4JKR7kvQlY5Y9BjYy02uq9T8d9nCFufIAtlzREQHLiLeTwj3+JMvA4gDOlxM5yMMv7PkCsfQQlB73Qv8EGkk+cG2ljzJD5FgUSNH7e8foegFWMNM4z/kwLFhGuJTzzCIyShZwauaMNwWST/Hs/g42hYUdEgDUW+HL/KkqCXU6HzwcYGXJEAOoCAgVEqV9dknfP7yE31If0fwBo97xIyDsDkv8lj0AegTwC908EcsDp/umLvCV5BPII/DVF4At/9O/s5tULSoxooo2qV5DJVWmcjIpF3PeHBM09gWiEDbYJS5UL0AiwB4tMJBxMkskuAcgzTszGlbxpt1K+R6n3Bz67t7vHXVQwhST3kbwJbQmm0WA4ZnJIplShQD8ZHCcWyaL8q4obpHbhKRNV1MBA0uJWCRRZQ0gmCwUmSbh2MpBo+K1KRABlkJDTk4qsLDCNwBACc0aJFq4NwBmlPd5eLe7FysGxcV7IzACcEAgpFRPgC5KsXm+P8aHxui+8cW4kp/g+4obzok0AI8B6ioU6QDlK+TzJxfcBLACgofcOWWOQKMorCckLwBLJqQCyyYAZCfna6grjBhAB5+u0OzTIRtl2jBWamxPIAAsC5dRxLgGUAA6RuCKpB3ABYI9AGA3TGwRSwJIA6IQ4gSWFOMA3CMcO1hzAk0ajlXiy8POTiQCezpxVy6iENmIS3my3rbkwz3wErDPEezIekf2E79RrVcYbEjmwcXr9IRlBSHwwFABGAYy5dvWavfLKGfvud77LOEDeVCoiia7SXD2VYsJXq6lxH94lBAOAKY157viPBRNhYs/WaSw16lXGDLIwVjV0Px/0DwA6jCNJHuHPVOMdU2+1BC5hfANsqKAqoaR3nfacHTx0yDqdeWs0GwSTAG7iPTCR+g4Ab21v29z8vHx50CaAI5MZxwbAJfQ5+gn33x6ZTgJQAepRZurG5VF1Egkmxg1ZcBhDMPEeAGRscozQw4UACWRaU6sCIBn2rTgd25kXX7DvvPpNGn1XKw37iZ/6qD3y+OM2v7xsxXrNpmBK0VgdcaLITGY6YAqB/yRKUQIISa7j4A7ZTg4azKI8vRJtXAfATtxnGLuRgAvgzCTCmeQ+QJeYpikRq4DZg2kkoM8APpzBlPgQAWAKFpQS+/BhUon6KDHvfnkA9iizU3JdIngxoaE5/JnA85tirtzetpvXLtvKlXNWnoxtsVm3ynhkt65csO9++1u2sbll8wsd+/Df/XmbWMM2d3q2dGDRjp88aYdPnLTloydsDx5O1aYtHjpiFXh2ORMFfTqGxM6lwlK4RfkwMU4ChIxNhGB1YfwANAmGIXEIMjgFMKs6piTLAjQcUIqx4m3AfEwcpCTfoJgPUtPAuwAAIABJREFUxWrSswPzIe4NTecCPu5l94jxmnoJBUsoK+PKyru+F6bDTRWRa/RysOVeho6aHm8KOErGZFTJywIqZPGEh1NgLw4wvWNNEBXdvC8ymM89zdKUlDQjhWWDLRXtTkEemcJHoQmCm+Wsx5UDr5QF72dZJd5f7rNIZlPCmooKeiE5TKWJ8oxyAMlBOgGJcXwxotS3AJnQngClirYzEAs5f+URyCOQR+B+jkAOON3PvZO3LY9AHoF3JQKf+//+jd2+dkmMIjfvBahCbxHIelw6gZU2FofwTKInD6Vn8n/AIhFJs/yFRLmXP4ckJ1jESso2kV9OKZg3YkWBKYEEF+DB3bU1Jq3wS8HOOJMVX4Di7/DVAbsDLwFILPbtwIESZ4BAqKKF1WpUj0MCRQZPqeTgVZlAERbH+DwAJyxqgxEkOYISVTB6AABoR1/JgLxuJCPJ+jyxHDwAB3qb4HhK0nEJMvwWWIf/wqAZoBZ+x7Eg/0HZdCz2kRiLfdNk/PBC/PAC0wr9ROkb5ZAC3NB+gAxcoDsAhsQPP29vb9nC/AITQbBdWNVrbZ2l6rGOR6IY8hh0X7uF6lqS+5RLknGBKSPJkK6J4wMsMibRYoahzwmGTcYEnGAwDiCDrDJey9B31VV5jAAlTGCHMltG/HBsMdDUjxh3iAFNx1G5DqAgZF6o0lYqW6vdtsZ8x8owz67DPBsV9IzsG4CfkFYhZpDTIdHpQS63tmZn33yT7K3tzS27fPmyrd9dUwLooCJYKgX6ccGovOJgqQBHjh/foEcf4G+Szkg6p118xKhAwAupcfydJCH0GySAtZpBOghZIEAwjOl6o6lKgqUqEy0ASwCa0DJUyIOPEz5z4MAhm1tYELsM4EB4oRTA6isT2ATohn8BPGGs05R7CnmWxhxe6Dv6ogFIcGlUGDOTxQSwdTwmKAWQRrIwGT/jf2AJos/xd9yn+DsAW5h5yyNI5vXj0dAKMxiIl2zY27WbVy7ZN868bBfePGuVack6c/O2dOCAPf7U0/b4009bfW7eBjOzPph5DKYAirIDEIgHragdyA5MIHJ+3gf0Ixr5/SxATUAx7lMYjuMISmzpk5R5uXIrlcj5e2JmiDgj3yb9AlCMlej8zfAiIgBONomMuyStc6kRjukG+jJZLtoMEjXITWHfNBtbaTaxRrVET6brF8/b6q0btre1ZWUb21xxar2tTVu5ccO2VldsZ2PV+mCVlQo2v7RoTz79E3bp2qqtrm/T9Hthedk6y4dsXKzarY1dO3ryEfut3/2XNr98gFXeMJZm8BUquIQqqpw5OBdtVawzoIB7boUPGK4FDE7dF3qRYQmZlsutA4xJ5hKv3og4sbIomZOaJyQz85gl4I/mYoUQ8sS04iWZTh5byot9zASoIazDoZf4l0faD6jEn/ZbXDuDKfPZFMwJk2tJbQNACTmbGFiKR4Ap2WOn/lX7hmLyS8gJ943TkMMF9YgD2j2UMl5JKdzj306xnf2XnbTPZZKZj1NyF0BRIn3U1SdgW8TW2VCJxDR7/6jXGEiNA+9ef94H7iSfLMiT03sTx9v2Z+L3jlL+1zwCeQTyCNwfEcgBp/ujH/JW5BHII/DXGIE/+4N/Y7evX07LUrt8DUkmEieAPmIQIYEEe8H9O8BkgYk1zWG9ipiDU2QDwHh5DBaBgBACTu7XE34vAJVwXDBLIOEa9OWZg78tLy+rKhnlcll5m0AjJL40sYUBuSdr9H5yGRraADlVs90SqAUJF9lJnpx4FSkkx1jsAsTQZ8QYimSU8jKyeuRZIh8gGXSTReNV7cKbBZ8BwycYEUjECX4USkrA3Rw9lUk4+4EVoMYEVsBQAfiC9uI4aBuYRsEe01p+ant7XYIJMLuGpE6sLrAGILHrMxGDl1MATigd39vrUioFQ+TNjQ3b3dvjZxYWFghspeeYWrVWcYYKAJaKdff6Nj+/QKkQk3MCFmKMQKYlFldXLK5mgxI6mjlDogLj2akYTgAYIw4AIyJZDE8R+mEBiKrC26jBvIkSPAAf8DqqVW0GKQuYdWUYk+NcDavCD6nddF+nqrXqDSa2AARhAn3j2nW7fu0aq4x981uv2PXr1wk0wZeKICr9ceRNgrhinAHQw3VIaqR0DX2PscWh5IbVkgo54wVVwmi9U5S/VAVMrSbflxwQwIx755QKVq3XxeyC6XoNLKoKq4PJrBfKsCklawAPADKhr44dP8H+px8ZGG8AkDJMOHj7LCwukMkDqSwScYApiBv6jm2AHJaJ3iQx/scYxf2CWAejRMw++YfhHsP9wMp17gnW98p2nCPg70MwGBLdIRNQnGOEayEDhaiETXG8ydDq5ZL1dnfszPNfsYuvfdO2NjYJ2kC6ePSBk/bUBz9khx88aUsnjlux2bQh+hMgxwTyMliRAxmU5w+TVgJPkNPJTJnyXQKhmEfGHIOUTLmnl6SxkfgKPAv/GI3LYJOkUqaIi6v9krkzWDQ0ARclKDECT5kZ8rUjUOc+OAKxo0pb6MxUNbJkE6uWpjbu7drmyi27efmC9TfXrIFxU5hZd2fD1m9dsxtXrlBuWADIPezbeDKkhO/g0aP26PuetBs312y3Pzartaw/mllzftEOnjhlDz76hD38/mds+egxg204KlkC1CcoCQacg2OIRXh4aTNB8eV9nPhQBUqhBxr9flw+iJ8VaPWFJFfyZAsQH++DUSuDbwH6nGNZ+ADnUVxj/Ea8BWYIUELUMA4AhAtETCDIZIMk/sKxz5s6BZhSds3+h7LgFKEnca/jb1FhMyt0w/tTl6ElgBYJWKpSl4JNUZHynQuArEou+y5BKwfr0rg5jORt42dYNM7vCa/+KLni9wDTkjjpTKlUUlJ59UYaJzJaSdQTQiSgyVlqctbymZLiN/9MNkIew5AK+qcDEBTZSfchTxvnywC0uHe2u92/xpVTfuo8AnkE8gh8fxHIAafvL075p/II5BF4D0fg//k//me7cuEtJuwANpCEYoEP8Ac79mQ5OfOJxsT04AEbZUhWA36myXEFkrwZ/4bkFL47hbKYFFjkgmEBRgjAFxpyF2Cw3SKzCIvL8WDIKmwAdABy4T98DwkwqyQ56KRqZ2prAET4GxLgne0d7YpTltRiAo8XZXXcnY9dUhmNA7hAAo1rlnypSCPsLtgalDRV2QZ6UUFu4DI5JKlhiI41cfg14fjBYMJ5dTyYS8v3KTxy8J6YSgVDsi4DYnkMMZEzeEbJjJ2+VS7nizLeSgYlfURihbjhJWBtQoAkpFCINQyTr1y5Yqt37lin0+F/jAvBNFV1QzzDfwt9AlbSkH4tYteA2TQaAiiiGJLJIsYDK1J5YirZDNoyo9RscWlBJb+5+w6AbM+ZHSEhEqsGABS9tjLVrhB7ybRSoI6JojNDYK4NIHQyGrNiV6vdss7iAscTrmNhfp5A1NrdVXvrjTftC1/4vH3rlW8SiIORd7sNHyrI7iYE2pYWFgUCoOKdj3GMwQEMuCG/AtjS79nW1iZleThvMHpk5K1qfqVqwcr1EplYGEP1WsPZgwAo3Rwc7+HaiiDs4B4LI2nWraP/D2SOYPIdPHjYFpeWaf69sDRvwzGYQooJKo0hJqja2Gy1bDAcCfQDE6wuJiFAoanfP7PxlIBjs9FyOeaYY6tcLVu3Jz8r+oy5gT7GBe4xHJMMrnKZ7Wq35dfEMVgu29bmJu83+mUNhpQu4ufhEP5iMqeegdXooBMZdhgLswm0jJSIdcpT27192b76pS/Zras3bNKH2f7EdntD2+4PrXlg2Z75ux+xD37kI/QgKpebVixXVGAA/lDlkk0gZwwPHAdDNP8ocQYMAI8fAGwAGBFDJc6Ie1oJi5wpL3KQJPVJ+psIwFQ9jsm2wGiBzCGHkhl4JM9i5oTRtpsnO30qwGmxQwtWKRWtBu8vyFCHe/bGa9+gTG4O42oytPlayXbXVu3axfO2vnbHSsWRzbXnbDYtUpKMOWcCyWFhagvLS/bk0x+y2yvrNrGaLZ160h54+Al77MmnbOnIcZsWyrbVH1oZjFBIpodDVu3Dv5QHsxKYfI1wr8ujTVAA5ZhCMTRXA6zHPORMFNzbGA8C4/VZXDL6CCCv5L21BOTnXAe2J03nR5wXMI8QIOQc4wwX9xxi9UnIqgoFjr+5zpxBbh3efpDSilWkvk28qFwbB4A/ACDJtQSqBKM2HvvspgBrArAJZo+DNWlVOQdJEordO72JIl48j7cvATH9eAHq3bv0EDaagjchH3zHEgXj1yvzqYpjXF5aGS4LPgUwFwAjxmLynKPnVupppfOnABPxR1a4lPw+ACeckWw5B9mCAcZno7PeeN6M95WYis48Y19o/OFD9I7LAJTrOzvvuOz8D3kE8gjkEbjfIpADTvdbj+TtySOQR+Bdj8B/+9/81/bqKy/Z4tKSHTp0iNIkSrSKBcqftBCXhxO9aSZTSpawUERig6S23Wqx3Vjgg5EUu95jLkAFhACMkaQOEqeyStOjKluzae1Wm5+LJJYeRfBacRme5Cpu5lAwJhahHNAeqkAygE4AH1DpDckSE2KahQM4Scswy5RaCWIYnocJLdoIthB9duC15Am4fEeUAOHFSnnupUTQDf4nkIu4cW7IE6PaGhbbTCgZS0idxP5CzORlJf8bLs8pwYL8SR5HAJBo1g4JIapEkanlC3smb2KfIHkB+ASGAvyQIM9DnGWQ3mT/qgqfrl3yRvU1zsdKcWRKFQg2ybRa1c/AsOl3+5TDIUkEUBOAE4CyAIJoDmszAkBoEhJLJPrK5yCfq9twNCUIKPleySaeqMprxaU0NMKeEmAJzynEotWCnA6ADaroFQn8AChZnJ+3aqXEEvVgEd24edO+9rWv2av/P3tvAm15VlZ5fnce3n3zexGREZEDM6mVJCCiFFAoONCIWipayy4tLatbsVutoatFrSVQtiOIpVhUO3Yty7kQnHAGZMmQjDIkcyZkZswv4s3DfXe+vX57n3PfSzQj0aWSwr0rYkW8++79D98Z/ufbZ+/9ve+9sbO9G8tLS2LNWXYWMkomFhgvA2b2Oj2BUQCfgIAHe3sBI4w2wQ+JBJ7vEjPOhwTUG/yAZjUxugBTy1XkcACwVO2DqQSwVJJsDp8m4lQu2wS9aHMeexJJY5er8FXjYQ9/ZKysrka1UhOra31rM1qtVrQP22aipUqRAANcD1UTkUvu7e9JUjm3MC9TdO5REsLDQ4ES3CssJMZJ9jRj7Oy39wXQSb4ncKCgeHBOGIh5LHGdMORguhlctKwS1h8AjsYUktYGcljOux9FfHrERhrLXJ52xlgcdtqw34t+txPNWika0Y13/9mfxWte9cp41MNuiugPY2drL6rzC7EbEecvXYl2pxO1mZl48tO+MB72yEfHzQ97WMzOz6vaWhTLAqGozpfJZ6rGBdND6qKRDPn7Q1dHzAm3q74lGgdSsgQqWKJl3yiYU4ngYlbM/aqoJUld+qwkdakcvcCoidjOki+DC9lnzvJMscDERhtEcXAYB1fujfs+fndcOH8u5udnYnVxLsoxjH57Lz5y57tjb+NatOrVaNY8ng+7yO7G0T/Yid6oEHudXszMN2Nmfi4e+finx7i2EI9/4ufHI25/Soybs5rH5WVXKMWA/pcMzBWlBHyZOWQje/fzqvqSJdFHLMVcTZH3mOsZ/4wh+Y+p0qGLH+S/gKyqnpfAdJ4NAjSL+L5h8I9fYGavHgNYTJZx+1C1MFVWZb72NRZTIQCzKzkfcy3jcuINpKqBfhZkeZ6ZUJ/A/tGvMxCZOEsgmsckdJIbZ4+hJAubmG/LCFzwyOSZDsMuAybH38/yZ4Et2YMswTbHz5f0gRPAKYNcuV8ew6H8dMhAU5ao3U/Hl0CdTFxic4MxkarC5aueGHunSpzH2VlH9+JLApy8H0DL+eWxlnyZEpvsiHXm0IixdezeHdcjQCsz1QxW0lBy5o+d/SnD6R98wTg94TQC0wj8jSMwBZz+xiGbfmEagWkEPt0i8MP/97+P977jbfa+mbFcZ3ZuLmbmWlGjspZK0afFOUkKZtGVinaUWeTDpmBxi++QJBfydzGQk+US2VeD42QfDhaPpuY72SCpzn5IrrZmPyCSqbyTrYpmfBb/nioAD55FXsTLKwp/GkzLSTbS8SlTDzDCubluwCZ5NiXWUwaazCYyoDapFCY/IYM5AFDyYEo+R8jeMBdXiflj15LNwnO1NknMqMxVa0x8mjg+18j3MXM+7i9FfORvokSvLxBNptuwomDvlA3YAWyRaGEcDFAH6wbgCakcYAzMpSxbc9U22qiZ/E7M2iLGxELytRpACqXhiQNsBpu0wqLSzvTY1eNgFBBHJSYwtDpdecUUUulsUCYBdqoYh2F3P4ZjQCibnCMfgzTBOXgJAKIiVrenazZA5/uHIQfQQ4JKVS6YEwBE+CE1BBqOoyxT7YoYM1fO3xsHe7uxubUZ165tREem2ZaoUY0MAObgsB29/jDanaH+HcFyGdq3iP8DYJUBOEms07HrzUoUKyHWDuyLzHoDPIPBRHjcL2E1lcWQIkb1ZkNtBezKfZN8WfLlBJd+1esPxDg7eeqU/ItoF9hKVN0jjmKS0A81nooybgfgQcqX/cg4n9oj+dwADlfqNnOXJDV570hWV3SlxczaU39LY1xSJJLs3P9S3wYEoO1I9vge/U39IlUpYwzk/m5zZaRRAJKw9gxgEgeZBOuaBmoz+jfjhff6o75kYh/+wz+KP3zVL8f8QikWGMf9YjRPnIq9aiW2N7ejvb0T+7t7Mao0olipxtzCUszOL0RzdiEaM3MxM78YKydviBvO3BgrJ05qXikVKqpoRwR7o0F0Bt3oT6R1rhgI9idPq5TMKnGWJ1NKmMWSQc5HglxyjMS+8DznYBg4dhVPs3non3J24vjycUImh9xpKG+m4mgY61cuxbl7Px5r+DLt7kZ0D+Jw42KsrizFjTfdJNP0y1cux5XLl+JgbyfKhVHMzTSiUS3HAN+zMvN0PWrjXgw3zsf6bjcOkZu2alFtzcbnf+W3xhOf9VUx01qE7gm9ZDI30OaSISeZn35m3mX+lVyuKCDR92UGlOfDo+p73KjneM+hBvPd1+wX5nmeY/F/yS4LHvu8nxlQ9C/6hiV6RxJJgBAB+KlfqljEMaYLx1CxBACoVPlTY2bQFwOOa2dsAuzl82kTRRVX7TtmGZ+BQySotHX23hMIJCDySBKXmUUZnDRRJzOWUm3Fia9Sen4eXzwc84yayDYnxzgGfh2XdCZcNINB2ZDc4NVx/lDGT/+K65SuwIDdEesp99Xj0sYMfOUCH/nSLUe0L9rxM2bwS0CR/iSZYwJnDbAebRypjyVweyKHPQb0JuphAqImqJiPnfrG1s7+p9tybHo/0whMI/BpGIEp4PRp2KjTW5pGYBqBv1kEXvqfvluAEwvtUkp2YbPUmwabAJLyYr9Wtv8Mif9xBg/VvFg0yp9GnhtOOi2ZsMk1oBELdsnykueTqs+RmKbviEVFUqrFKFI+kgab++bS8fmYuRJcpuCTWGdJB+wTjimvqKIldrBCsml3lutJviKT75z42vB5Y2NDgJa9bGBDGJARawroBGlduWxz7rSA51gwtmAKARTI8LwQ0cZnCSZRWmyLjQQrJFVxU4UyVeaxNE9V50ZjfT+bj2cJXK4gx33hSYR8xhIYAxw6jySHNTFwcpU9m0GPdL3Ekwvg81kyYUlgXaAav+caYeMg76KtAfUA82C7KCHUTbOj7V1xGcanin8k7fiwcL7WbEuJJb45yATrdRtPc+/O3Zw6EXOAHqrVCcAiGU3V/kplJ58EyF5iYzFjYNfAtIF9s7GxHrswurY3ldQDggKQwcCjLbmebqdneaZ8kfATyrwTgICiS8wDFtFnU+JKXxbzq1qMUqWopDVLTJGM0kdypS2ADbHHABQEjNoDSqCd2gVJ2cil3wF+yuVYXT2h6nIwdAB6eXFtgE1cu4BU2B+0FVIxsToq7hewvZpNgZGATwB23BGeU7DH+sjM0rmIHbJAxqdYiIwnMQ/N9srgburMAlAESImtdvSCwQBzDbN53s+MF/m9JbYJ/UVS1wFsQECJXCHOwAJjg+PgiZVZj7rPGEah244PvOY18cY//e1ozRWjALgxLMWNt94Wtz3rmXGw147z99wbF+87F2tX1iTXkvywA8NlEBWBejCpCjHTmos5gKjmTCwsrsTC4mIsLC1Ga34umnOuuFirJ7mjpJRybooRYzGZvdt/h0TZZt/EX20HA0cAjVlTBj9yJbTsy+N0XIwypF+9nhhzO9ubsbtxLTavXI797fXobG3G3vq1GHX3o1ktx3yzEbPzSzGzeDLK1XqsXbtqv6xGXfLQYb8roGm2Ude/9Mt+FW1mNQoHO7F/74dV4a6NWTxMz9lWfOE3/Lt4wrO+OvrDQoxVZMBATwYYmE8MxBv8497EPqoY+Nd8oMIQFYFFZocZAJc3mwonwHxyhcl8HANDMKNgYdHe9tuTj9ixjYks5TVTivFh354sbRsr0Gkc0CeTDx7Hys+L435YripqoDx7+pkg64pwYr3B4pR0FCZiWQA7Lz8vDOrTzsyHmb3JHHccrBGolTYgjoAcwz9ZEifGp85nTyxdQwJrdM3JQDyDSEdeSYnhc8xX3pPlEWMqg0IJ55oM1MmYPQ54pT6apW8T+Vs6Hv1/wiJORzoOqmXGkZh9SaJ6v8kh+zBl0CiBd5kJqOemtLUJYGRuOu4nNWH93Z81Rtyy1NqPC5uL89727hRw+put9qafnkZgGoFPRQSmgNOnIurTc04jMI3AQyoCP/UD3x/vuuPNTgJrVZlsz8y24sTJVUlHqOaVd5BJFJDTwbCAnSNPIlg2GGNXq2JqsIiGAcHaEIBjspBOVWYk8cnVipI/kxbniQUhD6mJSbh32zn2JAEWywJvkG6qgtZUYgH4oKpoDfydmma/KLGyubUldclnAv+omZmJMTjHInnlPJRzx4xZcpqiq2+xUG7JfJxqX4mBg5l3s6nYkNQgWRJAkYCiXGGPYwMACOQgeUnVqqiWBhug2WgqAeE+6wATqWJd9pghlsjjAE5IDAF8AHi4fkA0A191sWIsHUmV4pKEUfHWwt7+VWJX4X/UQBbpanfcl2WGvhfAiXLZDCxi1+t0J15HsFIEbKRy5vJ2URJnkJCqcpwDwAHfIYEC45E8hdzOan2bAKdkVj5DyVDe5uxmIsBqqorRZENywK21tStx/tw5AW60t5P5vmKzvbsTBwf7kzgZ5MTrqpLMvQ0GudqR2TpiODhbNFOvWlEfIpYwqcSkg51VydIc5HFVJdsuGW+pkYDQGr5fmInLLWjC6ukNkKy1Y3Z+Lm64AfbNWQFMgE/I68wUtDfSoO9EHzCGcw4GZm4A+vVVrYkqdU2NwUHPFejoY/ihyTtNgHA5SlUM3A8V1wwGSfICsEw/6FqKR7+0ZDUUN7He+oNYWl5SnxMIkMYmv4MlNj83myrVWfbE9zkXcaPdxfIDtBgxds36yaAF7UF/crJM1UYXBMDrqdA5iPe8+lXx5tf9XswuVqIixkshbvys2+OJz/ky9Unuubd/EIVOJ87fe58M4Dc3N2ONSoM7CO8sV8vn4+f+MOT7JsBkNIqhkt5KtGbmojU7p7gD/M3Nz8fMEiygUlSqJUtZK640SEzFBoPFhMQu+ePQ75UQJzYZ42ntymUB1cxJ+KdRHXLQ7kbgLwQbMABAmSOpgEm1xWKcWF2MxcX5KBbG0ekW4+K1Tmxs7sbO3q76FeO1c3gQxcIoqsVCLC/MRavRiHFxFI984q3xmFtvi42PfzTuePWv+DoB+quVqC/MxZd+6/fGo//pl8Yg6FeeAzNDKZteZwAoM4A0r6W+kz2HMrgPqJi92/icgP7RKFWwtBcdc4GqJPbwdcpVRM0CAtylj2U2aD5nBhb4l7EpfzcKVaTKnlyzGJDJTDx75mUmZ/ZjEi4jQINiA1RK9FyTWao2M2dKMJPLgL/Bq+zdxf3B+JRfmiTLeJ1VNd4yQOtNBl+PWIfH2EP2jZroNCfgXgaJcuW1I0uoDDC5/078qjIunwAZw1VZWmgAJmk8J+ef8Joy0/gYeCfmGN9KfnlZE6hp+UgfmNhaR2bgedEilnIWCuqS04ZAqpIqmDUBXZN2UeGGZDDPXJJ8If3txMZKrCv5bKXrMLvzCGDLx+ZbtOHG5vZDai01vZhpBKYRmEbgr4vAFHCa9otpBKYR+IyPwH/9oRfHO9/yJiUXADkwGGADzC/OKXmEWcGCW0mh5FV+TczDZQY+ECgAAyZLtVjwC3hgdzwt6m2MneQZyVg2r3P39g+0+iSZFpOFKndIxHZ2tKBH5sdKGTZS3m3PUo0sLQCskZRL/jjeaa9VzRTKyYCZRKn6UWIfkMjwAhwB7IDNZJZNRd44JO0wIiTvkwyICn4+PjHjc7CbSEqXl5eUuJCATyrzlSsCp8TuSAt9EmcAJslWclU0wLoDs3K2trZiY3NDSSvxQBYHY4iKdLxUfQ5Ta2RP8iuBPdIR8ERCyHX6njqT9uI7mD5bRmKjdI6/sDCvWHPNHAeATIkX1ehSopDN2AEqxPRJBq5iQyBPwkVH4ERJ5xiPDRoZ8LIxN6wkEvnRyNfG72EYSCaYdrw5v2SMUdB9jPq9uHD+Qnzsno/H5csk8rCvkhl751BsBfoZvlW9vv2vePEP94ekSRIusZXMUkOyWKtiZGwZFefR/eHFpWsxo0XyNmRxxZLkcYBQxEW+TPQhAU0Y6Vct/0RWKKbPWKBUHjeYft98y8Pkq7SwuGR/re2duOnmm+JA7YG8DBDG7cpAQBoJgMN7GjPFYiwtr8T6+ob91Wp1A1ujka4LTyRe9BPGLZ8RWyWNM/oQoJaZTWV9RuOoVJZvDsk18k/umX7tyor2VnF1N7NSBGoBbCbT35xUwnShP9LG4NnJAAAgAElEQVQW9PNWc0ZyyoPDfV1n9jtTuyfGIGyZzEAZ9A+j3N034PTa18TSqWaU8IAp1GP1UbfGE5775dGYmRfLaYjRPmNVkloqRlZif2c7Ll+6FJcunI+1K5fkN9frduLggM8hm3NiW1YxAOLK+EWWWJUUDoPybn8Q7QFgaU8+T0quS/wtBOQcgZJjLPNheQCM098Ao8yQglsFww7Q2iw3F1zAlL1erEYFKek4ooc0mblucSGaCwuSvW212/Ghu+6Ou++9GIcHYxmG04dRwGHUzzlmZkpRKRTixMpSPPoRD4/HPubRccOZkzGsFGJxdjEu3Pnu+OAfvyqatYZZR+VCzJ1cjS95/vfG6Sc8PXrjYsy1ZmUcn8em+sCxqoRZriQ2WgKOPFYzk8vjy/29JKadmJKTQgYeSzAV9/Z2XYwBySYAKkwn5imYp8QHYFTMwoqqZQqw7Bs8lscZlch2dzWn2fsKzzukrtkTyHMEfYj74XP0cUuxPT4FSMuTz2xbF2MIjbderyODdJhZ3J5l4PYapG0Bm12tkvkmFZeo1w1QIWnVOcwEZDxleR1zDiCQjM7TGOJ3Rybc2Ww+OTQl/6gMwjKnMedk9lOW+mnjZ8KoOwJiJn5Q+TiJeqRCDMkTKjOzDHBlnzLDPVkGKw+9Y36JEwZVqhqXvpnAqiOGnGV0yaMrr6ikSk4+Vmmjh1/pepIPmO4vsbxy7O4n60uySX1PflQ+h0Gzcaxvbn7Gr9+mAZhGYBqBh34EpoDTQ7+Nplc4jcDfKgJmp0DFzr4L1z9MlocdMWse+PNHxzY9/sFeeVGVk8MH+3w2zPykriX5bnxSn53E5P7X/RMv+r54+1ve6EptDUrO18RyajTNfiBxxkgc5gRshgwGsHDn97mqnJL7JKvJ93ickq/dyiSB8G5z+agymcqmk7hgNty0JCglo9kfJnv9ZHNuJUzJ6FbyjyTn0CJb1ZSQSYwm1eCcRACqYeKcGDSjsQAZZEkZHOB3gGcwSjiGd2ZhMdifxAk4XjRkoAUBKU66LYkziFKLdvtAiQ0sCVK1XO3LQhsMgvsyppY8bmdXLAjAHBv2moUDq2pmpiUGE98zAOLzWT5XAjFRuLl/rk+Vme63m5yNb/0d/mYfK9oA7ycbodskWgBYkv/hVeM4V2QoLrPn/X3LBZNviIE9TMMjeVlF9LrIG3OFOzNkSNqIQaMBaDmwtEZJxMj+KjCp+t3Y29mLK2tX4uqVNYEugDMwzgD0MhOMexSThqQ6bcy7uqINvCV3gkmRjMWRM9YEDJLgwlKhQmJV5rP8DNjCPckjCiPxZLQtMEoG+oBSBpYALBgTgAmmq1kGBNuKZKrerAukop1OnDgZs3OzYtHAtpJZfocktzoBg2hXYiuz+TGgQjOBtCW1RW5XyTrrNVeiK5OMFifsJsvrZgQcWSZasXQRJgFxpcqe5Dyu2Gj2EcmwK+Rl5luuqiYGjNrVBvBi1emc9jOCwcK92Dw6s8gAsfqpQADf52cS/aLOTxwzuESCnv1fsjyrVBhGf2st3vprvxp3vuMNUZ2hyhb3PB8nHntbPPmrnxfDqKpSYv+wG8VhPwaqakk1s14EANGgH/1eJzoH+3GwvxM9QMhOO3auXUPXKRBkOBjHaACbCxANSRTyxqoklvipZRbeaIhEkT7MXMKzJKLbsWE2VRuRXuXqW/J+xzh/2I8yXj+cALCK6pLIW+dm46Dbj3Z/FGN8oqIW7W4vNvf29V6734mD7ih6w4hyDcAS8NNclmoNplU9atVSNKg+Wa3Ew26+JVYWFyVBXV5ZjoNBJ27/7Nvjg294fdz9+t+NGu0KUaRaitmTq/Hl/+7FsXjrk6PL+ABUAHRH1poAS3t4mfWS2TtiHwHe13gOACi7+hz9SvMN98G8mMCmvKnAz3kO4fdZQpXnVzH3GDtjmgSGkWVl+Xly3DCafkzfmRi8J4xFYEzRcjlVHk3zOWMwV27kOjKTUfNzAjYk/cum1AXP4wJWOE6ZSpIVzcMy+C8ATGXPKuTUvgDNr0kW52eCxwTfZW4FvGIGyuBWflZkryaBgUlalmVpYh4mEN/sp09cKbh6Hn55x8GZI7rTJ5ieH5PiJYzpWJ3FCUTl+7EBVTaWm7APLdXzhehZTtz4QXQov2+Ps2Om3/5wOkH+ne/FJuxH/czvHQFnyQ3tfjeej0/sDTol+WpErG+uP9hyavr7aQSmEZhG4FMegSng9ClvgukFTCPwyUUAadb8wqIq3+xsb133SyxY5xeXxCjZ2dqKg/3rl84loaNCGyyDjfWrE+DhgU5CcrqwtKyF6sa1q8fkX3/1GyzQ5ubmY6Y1G3u7O/p7vRc7srAhWBRvXF37q2vOY19mMct18O/61bUJc+aBjg9DZ25hQf4rx2Pyih/9gXj7m96YyqxbMiBvjgKeOQagkMrBHCLxlERJFbjst0S8Sa6zCbE8iKxLcPW1BLaoqltK5rOvhf1QbCh80D5Qcg3DIycfMCVY0EsSlBaaXAfHwQyWZMWMDBsjA4zw+6SLsOlzrT5h7mRgxRIOABZ2ufsTGR3vYwYO4OTjFwSAiak0HKTE3TvgkhJIvjZSvJCF2aOG3XvvuhMXyUAAGxLja3trO65eXYura1e9UE9ssRxrACGBCQBDVERrIOvweQBMOK+TXle2opocFdA4EkwjGEb8TmbqsHzwqErSMzx/YG9lRpe8mRLQl71D3DYGsFRdTJXlksF5B4PzkbyDAE4sCQNI6CnmmF6DAJGw7e3tmyklYINrzqXjkdeY1UXb4UMFs2rtyhWBdPwM24Hf4yVGYk7lte2dXVVok6wwJWza805yDSdMMJcAw0hCCzHTqCu5RcKDyTjgB7GEqTfTRELo/iv5TsW+LZaKOrE3IIOnSzWKBfyIQj5n2ZsJkJQciPZYXF6K5ZUVyQhhoikRVSXAmphzYuhFxOEhAGczdvf3Yn5hwVUBs1cT/kuS6VnCxfepMkgf4L6RVZEAc77MAKEPiw2WwF6AJa6P97Mcjn4Ckw35Jn0B9hJjATmQJHRiKNb1OzEXZRRtuaKkjMnbR8l6kuwBBOeXEughkipXhvQ4IGkH/DKr0aCwASrGF8Hk/ySRjJ9+5yBibyP+/Bd/IT565x1RaYyiiHFzuRk33f7k+LznfV30RkhahzJ5j/FQnkgYvfc6hxHjQYx63eh3DyOGgzhs78XhwUH0O+2ojfuxsbYWtUotRoNRdNv9WFpcFeB07uJa7B92ozsYxt7+fhS4xxjHyeVWLMw1Y9A9iMGgK1ZUpdqKje1tVYAzM6ogJlWB+aDXiZlqOWrFiEGvIwYcBvHM/Y/9J/8k3vaBj8ZdV9Zlgj8auWohsR+BWRYdV4BLnlv1mVnUd+pbM7MzGm/0Y9p4cWFBY5PKnjxbkGmOqpU4uXIi3v/nfxYf+ZPfiqZ8vEpRnalF6+RKPPc7Xxyzj3y8JHVF2kceckgE3fYcV15IoGppTqIvZB8yyS4ToA4ImYF4Oq5BErzc7M/DXKexDUMJKSXMnwRkHZdW5sIA9KHMUMp+fz7fsSqiqnYJaAprEU9AV/S0/Cp5MyXwrFJhXB+9xwd4PnBdxFES4SSLNtvSczmvbJ6t51ICVzI4hOSOmPFZA1gARJmp5HnfMTAgVcYLKvmg6Xx6FtknS8A2Ff+45kllN9+LAJWJLC2BN0ZZ/GvVC8jm5fa2skQ9f9cgjoDDxErLgNMExTomnctjWBiSA2cWUvq/T21Gkf8ksCk94/1c/gTA6dh76aATdlKGlyabdem7WeqXGVwJyprEm5/NuLJEntfG5rXrrqemv5xGYBqBaQQeChGYAk4PhVaYXsM0Ap9EBE6dPhPzC0tKzi5euE//PtALgAGPFAxht7c2Vfnnei+S2pOnzmgxee3q5dja2HjAj7OwAuRZWT2pz1w8f2+0Dw4e8PMkaydPnxVLZX9vNy6ev++6xwZsWjlxSguri+fui3b7gU0xZ2Zn4/SZm7TYu3zxQuztXt/P4PTZm8S0aB/s6zrygu9nXvrD8bY3/YWSeo7Fopi/c/OzYmdk1o5YI5JGOKFVxa5JlZ+jqkVKHlJlLRaXllp4UZpBqpzcZHmdzLdJvsYGjUia7YlUldcNi3u8lLIUhyQgGxXD7CBpgL3Arr2AgySbYAedikP287AEQJW2kqRMCW/62cnvSJXSWNAiL+JFMoZHzJEkyDGSGXYylJUETwtiAAyzZHSNvV5sbG7Gzs52bG5s+h6Qz5UrYi0tLy+LRQKTKTOX8q4+AAXMBkuU7LMkrxAxUiwB5Hq7/b4YM07aYDGl6m2SkNSSwbP9m1ozTcWH2GYzdoNw3snPhtRigCXQQ/IxEg55dNjXROBZMhJGdjOGqRCFWFxYtAQMY2GScEqpyxw6MT5I0MZDgQKYfHd6XVUcg8mkRER+WLTloYAWZJ7bewdinhADABKuQYmaEg+YUzARiq6Al/qjk1XANsBJ+3c167WoNyyRAYwqH/MhM7OpKo8WXvQXSSUTI6xURPro5FqyUJh9w2HMLS7EysqK5gT6De8DCgE2ARBR+dH+MDboxs9ndnZO8wHyM0sYDS65AuJQKAP3MuiTQQLSWlokY3ZJyPoGm6hw1+sKoOAFUOeElv5glpbZITDIMI2nQqQrj9mrxnJHEl7GnWSngMK5EiEJca4shSQGaS1gVwIn+L4A5WS+zHwgFl8yIgfIBXAqlRJzLkmwNKaKRVc7rFq+R/sNB50oHGzHa37qJ+PCx94b1eYwKuKp1eKWJ35+POV5Xx/dMR4+ZmpFYSRW4AjQT9c+iEG3E73Dtt7DXFsbFFsbMWpvx7jfi92tnRj3x1EpVGJvrx1Xr23FxnZXLKMoW6413ypFf38Yt996Km654UTsbFwWoMWGx623PT5e/5a3x4fvuxatxVmzH3vdaNLPRsNYaNajpOvpuUIgc2W1Fk988ufFB++5EGu7HbU7Mq4y3laliMZMTRK+4Xjgao/FiLm5laiUl+TfNdNqKsZsGHDbMHhgQDGXi2lVqcby6RMC0u583R/HR1/329HECLtciPrsTCyfvSGe+3++KMpnHhujYkXSP+YfxpPml35PY44xwIt5SHLLZGxvsNDMzmyYz1jN3k9ijaa5KVdxy6w15n7NKxMj+b42AAA3aBtezCdiK6WNCs7P9bjq6EDnpIKh2Uqe8wQ0iWVlhh6BcYU7VxQ1WpIlbZ4zs3Q5f9+gu/u+QHbJN70BwmYDYyMzXZmciDvfFaPv2LiQob+eeQZaxdhBnjfMPmI8LwDBLW/O4JpZsQDHFct3E/M032dmn0387NLzKz8ndYeq1pbJRscldpMQ/BUW9nEgaUKiEgiZ2FvJ1DzvdmWW8nEmkhlOBp+yRO/4wsZrC0sg86aKQbQEminORxyphGTZtD8zp3JFOxA2He7IN80AWMTGxtUHXE9NfzGNwDQC0wg8VCIwBZweKi0xvY5pBB4kAniXLK2ciH6vGxfO3ZdKL//1XyIZWz11Wgt0GEibG9ffBYNtsHLylICF9atXlKA/0IuFDiwOym2zQL186UJ0EjDx132HJHP15CmZ0gJ+Xbt65brHbs3NxfLKCSXrV9euXPfYVLJaPXFKi3UYTg/G5Fo9cTJac/P63LW1K5OF6M//xI/F2978F0GlOe4PhhFJM7vY+GHAwjh58qQW2sipWCgjQVO5cXyA6nVXSoP5IPmRl645Ec0LViXBqZQ2xxWzIS2yORfJOgt3mDMkwVwDibmYVWmXPCca+PWQLAEe2BPJu58kDvIEqlgixvcwOTbLxKXgAYS4NgAlM0VqWui2ZgCuMBq3XMmJsIGYXE1LMhPJQcZihHA/HMvHtUwPCRhsknvuuSfOnz8vwODmm29WTFQ9DzbXYVsxXFldVX/QMZJvEiDMnJJJV8KC+UXyPjvbmvQdXRvAFcmbfLHMIhA4lCoCch8kc1y/jXYBf1zBDqBCSWbZcjD7B+GF1LdnUakUbUzNqZYHuwnGW0p4ygBaMA3qNQEmJKewL2h1fIL4mfbjXJZb8TMMg25sbFyLS+fPxzYAXqqSRztwnwByjO+cYHHNAABjMbboV7AaXDEKeRvJLTkiYwzAplItq2oXnwMABOzA9wbfpiGeUSMMmi13o91mmrD2DObwKibZIP8n+VPVsVw1C3lM0RXeiNPJU6fi1OnTceLkSYFmu/v78maST1W/p34sk+dkqI8ZNcfbWN9QuwPWyZgcmaJAOMCzooA6VYAsAHh2YiZ5OAFOAmwDTCJb4/9cI/chn5oe/lvtJN2DCTKOedhhB22NHzy1sjE/bQZjEZDAckrHgL+AVQBtvABr8U9zLPAwsiSTBB/2FDEnWac/099l7C8waiwwFcCQzJsqg9noOQNSkvcleQzj1yzFbvS2rsYfvPynYuvSR6NS78dIPmS1eOSTnhbP+JffFL1xJfYOOtHtdAPPJ1WIQxbbORSIuL+7rT4EuLi3tyNzctW/O9yN/e2tONxrx+7Gduxt7wXUok63H2PAknoNF/w4wJR70InysBtnluZjtVWP3u5WtPd348yNN8etT3hSvO0DH4nzW3tRmpk16D4axqB9AIISxV4nBjwPhsPoHPaiMxjG4spy3P6kJ8Xa5n5sH/aDOR4/MHCR7rArBhOsp8FoENVGTQbZtVozSoWZ5D9nz7LFpVVV3wOlqtaaUas3o9sfibVWLEfMVGrxjj/5/fjwa18VjRrSsFLUWs04/fCHxVd+53+O4dItMRiXYqbZiIPU7sy1s63WBMShQEHeTJD/HX0YGSKsOKRi47E3AiSn9NwndlrPjEbmE1XETP5GeS7N7Dzm51xgggIUmfU2mQOTf1j2xuPYnKNL30hegPQ52a4n9o7M3JOsmHGgTQnm9OR9lufRzNDSOemnw6EYk3pWCMCGiWnGk6TdTVcgFbgBsFg48lXSRgYIdAKejoNYMjLvwyI0kGRJnllRBo19/XnMmfk6UKENjatyWXME8wfPsPxsoQ2KxbLnxLShM2FhYR0gwMzgU/Ztyn52x0EmAUVZJucfdJ+SJaYxmR80ZhR5o8akKzOZ+sMj0M2m3kaPZGOQ3fTTQbyRkBV2BrUywSozowyc2f5gPKFaWb4b42xRngE1XYXOs76xNl07TyMwjcA0Ag/5CEwBp4d8E00vcBqBowjUG00tbFl4PdiLhU8GQrJh9PW+ww4ki1ZKrD/YiwWikzyuxRWWrvfiWuTRgudMMt++3ucBQEiqSaIe7KVku1wWmDKhqD/Al3JMYIcdv+6fe9mPxDve/EaxTFh04tdEks6CDlYLAFROOrNEB2ADg3AviiN2VB3K3kUAJxMtoBLV4URukRfZLKKzUS2sFUAceV9ghSIvG3baDWoRNxlFi90ju15dmzyNYKQkGYdlWzbpJRYs3g2u2OfDyY0r4OGTQ0KvKnHJDFw77QUzqSw7gyHSj0MkOUpgbK7KAjv7OvUlGyoKrKNaFl5DxJeYwXhRwoTPE0lhKiOPPxZJCAk/shuSPhJ0rltmsQnEyubZ8igR8OEkJYNrmekkwElsElhnZtdkv5Rcipz7Emg3HMhTSh5MeNZIBmIflexDpTLUKQEDQOEY2r2XBAfPm6GAFJIiyctIQGCrwC4qAZQcKgaAHVvbmwJx19Yux97+jkCfDEYqlsm/RcXrqCaWDOhJRjOQWEgly/MOO4luNrTm+6oQl4C2UgmAw5JCVZWrYSBPtSsqI9J2yPhsmF4uIYEsqf25D0mAlLzaVBg5lJlOAFq1uOGGszoPAOzC4oIMa2VArmPDaPC57ZHkqm0GaHw82ol2l3RtMHQiynUkBhR9hr4JcKf+lvznxJwDlKkmppk8lQBiCkpgM9DKv6rqBeh6DHj0d6s2d05mvdl7zZ5qAET2nQEIloE6HlCY0Sdj8jxfILMiZpK5pn7BecVgQVYnPx37WXksUsULMBNmXF2JJobRxEovktRUkRACy+HGWvz2T74sdi58JGq1voCbYrkVj3vGF8WTv/J5sd9DWlqw6fWoK/sy+slhG9kbXk5m4wyHeDn1dJ6D/d0YDQ6ju38Qw94ght1edNsAVsghCzEqFqMz7EehUhawurt9LRbq5VgoRxT3t6K/sxU9xujcQtz2+f8s7rqyEXvFUoxqjeh3u1FnfkcKVxzH1sVzsXn+nGR5AI/09lqzFU/+gmdGdXEldgBEkn+djMslbTNLiVy/Wuc5MdS8OxgP1VcYMALJmQMAx0rVGBfKUavPCDBl7M9WS1EbjuL1v/Urce7tr41GjTE7imqrFWce9eh47rf9pxjMnYlxATDeAD6NkTcAGA8AOgBE9j20/Nk4ghN9njHekGiJgSigkDksgSl80pXvaBP70DEGuHb6AedDNsy8K3Yc4AQAbpLlGfA0kyojEtlnis/wFyyCMSNuTZJXqUpmkuAZoEjSrzQeuHZAM54ZjCvmOwMrBmkySJKfL7yfWVMZWGL+4LwAZ3mcWcIMaG+GaOL76JjyTBMbFDYbbFcYeEcP5jyeAITk9yTA1+PGoCxg7lgAe97gyM+BcsXPSTOHjky3CZDnyAw+UQPRTKP7rw2OvSdjev9eYzJ//0iDZ7Aot0mqdicrpmNG4ga6EjCV+osJSgaiBFodfz9HLLWV2HNi0Rr4c6jS/UEDTPemvpikfMRtffOBN/AebO00/f00AtMITCPwDxWBKeD0DxXp6XmmEZhG4CEbgV/48R+Jd77ljdr1ZuEn8+9SKWp4B5VLMhAnGWEZOD83JzCGpBEQAiBFZtxKPkjwLbOTmaskO96hFh0+S3ASA4eEMCc9yBphbrCol29OkhAdT2q9KPbOcgbaeC8nCsep/xxLlcnwYsJvpVgQ2yfvakumJNNzV5kjUZKRbKqixyo5Mz1IMvJOcq6IRhW5zc2N2Nndlh8QbB/OL/ZKtysvHwA5gUhJwgRQQsIDCJUZH05eakoqSByVXCiRcUKuOCRWWJZa+Jiu7iYZVvINEXBVrycZiMuU58U+7UJSTsn1VqOp8lewogDIuHaDIjYpztfL4h85I+fTzjsJedneWUpKI8SOAMjotdvRb7djd2c7Ll26GJcvXYlOh0pYoxjArhJ4Y0BQTLYkn1TChycVSfsxryCBikNAGfxg3E5i0FUwU7bxt/4PwINRr+RfVIEvJzNr+zKJ1ZAqhRH3yTEE6mGA7EpbNrAvCwxAiotJOEzGhz/iEUoEq/VGzM4tiMkjGVrypCEWAEUyti9Xkj+Sq1qJ9ZcAOUAEXvn6sz+OmGSdjto+M4QYWwANeG8BRtEnGU/EuTnbEruJfiiAVhJEA/CZLcB4tKm73xOIxTES2J2T1Qzi2usJ43RLhgQ+psqU2Rcqf9YgsQ3ISbYNOJghhrlMZi7QrjIlZ4yNMHc3C65aLWvugHkkgBjgZoCJc0m/39+4HL/yEz8WvUsfi/miAblhoxVP/JLn6m97CPuwKjnWaGyZpWRcADxi8sGQQ7Vp9gr9pgsjpxixvbXl8ZAqSBqIs5cU+AOAHpLKTq8fDcDJ7YvRPv++GB8cRrcXUVlZjs9+ynPioNyIw1IhihXmPirgFaJamY16ZRAfvuPP49J7/jJKSC7HvajWACNK8bn//Ovj5K23xV63FzBTARIkX5Txv8F9AF2AT0ZWqQRACAsMmR/V/5Dd0c7MY3X9Xxsweo/jFGL2YD/+9H/8XFx4/x1RKSFJiyjPLsXp258cz/rG50dl/nQUR7XY7xxECfZTzSb5tCOSZqpm5vFPn1F1uSjE/t6e/KL4HGAR/STXyuD7gNb0L+a+DKrQ3gY/PI4zkzLPrwbO81wzTqCTNwMEYCX2okFPezJlWTQApoBezg2glaR2YpsmUDebgnuTwEUfPC6QbrsPMB+PkidhwjcUa801iQmreAhIcYVWe165GqVguCTRNvhmE33mBI115hOxbpPXlOZzM6j0rEoFPzxuYcfC2EyyvLSpIkBOfvT2RfTvGSt4GlomyLUy/zl2SIs9PxlSs/TMgE9SpqV/J8wl4XOjid9TujEPaT0TUnGHZARulpMg9gQJOQ654MBkDkgAFN5XE4AsSek4tObQY8wnIirZNnFIzz/uR35NGaxLB3e8Iq5uTAGnh+zCcnph0whMIzCJwBRwmnaGaQSmEfiMj8CvvuK/xF/e8WZJwcREyFIxMR3K0QRUKHiBDPMJJoGqwEm6ZhmNKlkl81kSoixncDJv9ggJOLKBXJqaRDcbiVPOWqyl5IFBwpAlePZuSEkD4A1VkSSLc6ILkOAFd/Kh8Zas1s3sbLOwtizBi2J2lQFbuF7eI4kWuJSMUkmOBEClKnwH7XZcunRJleQwtbb3ERK3WbHBSMayrIBkjIV/lhdmA/BuryMmAyAR75FAKFlIptxcu3Z5k8k0WREJNK/jAIdBFF9zljsge5P3jyrVIccy2CGJHzIySoUj8xlHNABmYB8g1UPKVihKOkJbHHmDpMpCmMHPzChxQsII4ywznLhfgDgkYvfde09srl+LParJ7eNR5Yp98kVK8kP5XaXES2yFlA4JXKQiHxQnMmQlRrw3sZaNaqUukMMgJACmd9KpBueS5WYE0VcFXMGyS4wlegFxF+aJyW9iBAKwuIxX0QmizJln48TJU5LGAQrI8H9+3sw4sQqcQJuN4DaA2WfvLXsr2dvLXl6qYpeSPfoMn6PEO0Ak31cVREDDo718H6fbt78UZvOdrq5D0s9KJRozNrBnTOG5JlBABt3u54w9kjX+hV2ipFfgqb2aSNbN1hvZp0eVPGGImJGUWSZ5bIgxhbSKqo3I20QwyBUac5l3A6DZz0n9jiSTpFFeYE7Ys48XKArJJcAT14KXkwyWi4XY3bgUv/SyH4m4ej7moyuQe9haiM/7sn8et33Bl0RnTDLtqofIJKlOZ/8dm5YDbtFXiJveR3IH6NlF1mQGDn0CQIQ5RV5rCTgTI4sqgr1BVAaHsfXR98Tl96RTNIAAACAASURBVL8hot2JKNQjFhfj9md8ddRWz0a7BDiARBgpKf2hFaXiYbzjj18d993xxujvd6I76MXMbDXKpWr8s3/1/Lj5cz4/Oqqc5uIL9HXO3+8bZKnUqzFWHwWYrsew5ywb0FUsoMTeJL60ndoGdiIsmcIgatfW4o9+8b/F2kffFdUKmwARpbmVuOnzviC++Bv+9yg2V2PUK8WwAEjtc9I2jFOuKY8xXV9i2TDDujADv3eBAa7H5t4eh8zFmVEpMExeeGb+cH8CnWFtJcmzhzZSMXuvMQ+yQZDBefVBGEHJTDoDM5n9JFaYqke639F/YVxpTmg0xFIWM88qML3oC5rjOHMC8dl0GDIPJxm2wDA2PQoGs3mGESf6h0z5GYcFNlP4jI+sjYhUoMGgmucTeUuluGguLFfEHuR9xwQWlcHyjN45PjYjFyAJyJWYTurvqRqg7gdpcWKHmgmZERn7LKpPEBvJ60LPHQE3yVOJsSkm2phxk6CpxEIT6SizlVRJkPncc7J/B9BkKCt/Ni+iXBgi+VjxmcTeTBbkBqbyh33a7Bzld49tTvmefM4Mpuf75Cj8dgo4fcYvX6cBmEbgH0UEpoDTP4pmml7kNALTCPx9RuCnf/D74z1ve6uZEMfkDZLWNeoyJe7BFOj3Yn5+Pk6eXFXSi4yMHeO8AM8JAQt5JXLI2pB6JfaK9kSTpArmjJKtgc2V2ck9xAAZXxvtXhcn5sS5VD2JjJPkkhJVMYYSyyP703QOO1rFck7uBybS0sKik+Fi8n6QLICk2X4kHB+WiryrZhoCYi5fvhxra2tx5coV/cWDSbv+iaHEfQM4ASJ4Ye9kX4AHoJzABHvhALKxUBbjqVwSA8psKMxxBwIhKG2ezZtVhhwz8I6rkYmhkyQvHIN4kXBl35LDts20j2KBTItkpiyQQPLMbleeSkqa8OBB7gPgVSpHc6Ypjx/8a2CsWQJCUkqyO5AvE+2ytLgYvW4nPvihD8b777wz7r7rLrHi8BWamWtZPlgIGTnzfklJEt+vq1/JHwZ/JSRthSNpHZ/LsipYBFw39yvWCwwQ2Ha1esy08BZrqO1gc8GW4WclkHwngZv0HzOZXGUOFgteV5IN9fr6Cytj7+AgTp85HY941KPi5IlTUccsuW+JJX2X79DHd3Z3BUThd5QZgEoaR2PFTklXSpqRUWIQT/KZAcNcAQwgQRW9JJHy/bGbD5vKKbhBGhI7gDvYhCTPxIT2o3IfY3JhYT4Z3ZsNw7WsX7umPgVABhjA96i4hi+ZwKiImJudnbAz6HfEiTjQLlwjgKJAsGQKTr/k2MSd/gGYCnsCoAcmEe9RJY174RjMDchKSTgZH1wH1yzvsJpBv/39XfWHEobnyDAFoBZj2B9Gs16NK+fuiv/+4z8c1Z21mBkcig1XXFyOp33Vv4jHPOUZsdkG/GpZ9id5bDKzThLGZHssNhj9PBsa0+doP4OFrprneQKfs7qYMowhpLb0l1K3HR/8iz+Mu972e1HqDmIwKkd5ZTWe9txviuWHf1YMaqXoDczeARAdDqpRLhzE6//nL8XFd701Ni9fledPa64e1XI9vvy7XhA3JcCpWUfOexjMVfRfYry9syd2FcwjV3XDw9yMHUAU7guw0BXiqCJamzB1kOF1uvsxOn9v/P7P/lRs3ntn1KuuQhczS3Hmc58WX/KN3xbD6kI0yq3oDimUYOAL5tTG+rqky8wHuXohsuK93T0zE6OguSsD8WadWC6XjcclSU9G8LD95DXWt7SX/+dnRY55BkklNaO/NPz9q1eval6Vx1KSyqm6YrMp8Js40Ne2trYUB41/AGuZ1xuYoD05n58P1Ykcm+cY7cXxeNFfZxpNzfOMBzG0kncZzEf5C9ZrQVVR5lrGYQYJ+R3XYYYRTEsb9NuLzJsZAPnMyTASGYOZdcg4JTbe1KAPG6CHRSwZo+SLgGOwQs1MzECwrqNSkf8bY5pnRJbn5TbIx+Z8XB9zpZ8ZBqN42bfNYCHnpM9R7dTMs1StTxsBANJH8sWjdUhCi1Kl1vw+59ZmQTYLT8BcZjlLiZekgPqM6VeTw2rPQaCg58PjgFP+kNmlln1fm3o4/X0uDafHnkZgGoG/owhMAae/o0BODzONwDQC/3gj8NM/9MK4813vcKUd/FzqtWg18QchuTSTSTKwgRkOLLBZSGtxzQJTi1KzZuwpgVlzkoekHdK8q0sCwkLbzB9XJtJCvVoVsGWZ2FDJn0CrJLGAwZS9KLJUQ+BUKi3NcVlU81dm4lWYH5bxAb7kqlxZgjfZZU5gDMkoCd3G9mZc27gW2zvbWu66mlgtzp45qwYWayOZhLPAr1WQLlm2IbPc8UiJCKbfuQS2pIQYkcs3qCQZG4mGqoulXX8SPgMyRYFaBols/pyTgCypIya5Qh/Jwu7unlhpfEc75uk6YY0ADLAw50W7Dth9TzvxMratVgViHBzsK/GBISIGAUBXBUbOvsyAqdx4/tx9cc89HxegBEBQLnM/ZvsADKjCVtqk5j1ABRLnShnJEd5byMBgfBSjWrb3CPHgHgAy8v8zW0nvcz98PlVZ4z7kwQRDiepoYrjYzFqAjgCrqtqfpBwmgNg2Ap6qsbSwpPulXReWF1VSns/TzzFJNxMO/xtX5BMTJTGMnDy3NEbMnrFxvCotyjjXL/c1Enp7X2Vje1cvhD1iiRHyJIECiSVCkgpARJtjio0/muRzA8zOG+rbktchhWwfJGN5AxJZAiV5K3JWWE6NhvzIuDIlltWq+niWvAIsmb1QUN/LbClixnhWtTp5TtV8j6kyVL+PN5ploYzJzGzKUj7uo9t18ix5TJIV0V9gGYmNyGc6Nh6XB12nH8UYRXv9Uvzsj744qrvXotlv0xGj15yNL/2Gb4nbn/ns2Mf7fVyS/AtWnBU2ybuqz3uZsXXkrce9EDPGnCvnuR1oxyxH5H78f1c3nCsN462v+Y24662/F81CKfYO+lG/4XQ89bnfHKcefXscFmFvkNAPolaux3hYi3LxIP7wl382PvbGP4+da9tRm6HPlWKmMR9f890vipXH3BaHA0uCkUtKgoSHlSqomQ3Cyfk/Y2Hch71kgIA5WKAx7EjYRzBWkvSRMVCtlmJ0/p549SteFusfe0806kV7Rc2vxq3PfE4863/9N9EeN2LcL0Vv2I+SpKmW7/L9fCzaw8bx9iyCJiWpHb46YsoYRIcxCZgt43qBLMzrrg6a+4rkl2LDWsqWZVJmwAH2t5PHEb5jloVyLFcntb+d/aE8f4odm+YEjgW4wbgDwM/V81ztEcAn9eHEfCV2gFa0O6/sC0g72BMq7P8lxlhJkmMBwulYtjYaC3yXvDUxSsW+Khn8yNVVZdCfJHee48xGpbHFHEsx5FnC74nPxHdNrF3P11lCmD0J7bsG+GTJIf1IGw+T6rFmBGVPLc9JltTm2B7du/3NchXNUtHedVkaJ8naseedQSezkcRamrgsec6zHNvG45ZE2kcqg4CJdGwQKXk/5edSshHXcRTm7DKe38neVIm1nOWIPFuuXLs0mXen/5lGYBqBaQQeqhGYAk4P1ZaZXtc0AtMI/INF4GUv/t740HvfrdUeyQUATUtm0faOISmWDKhcimGMolIzQMBqUtIk5DHdjj7DYjNLi6jMx44lkrRcGptFv0yxU1ltkgU+z+41ciF2R8VC6aeqd+wqp1xeUjJ8NJJxNgmy5E7JY4jk2slZNZWSt+yJBT3HzUAVCTPJCknI+fMXVDlNAAXJU6OqSlF50S9D6nJF7Kfs25OldizS6zVXdLPsyDIOdt8XFxcnFX9giHALgDIk+QAHWlyTOJB8JvCORIuYwjLIu8p8Lpurs5jn9/KJSob1XFuuUGcGzVH5b8F/k8W/pRoqa5+SJBb/JNqcVz5EPXvi4H2zubUd5y5cistXrsr7BuCKpB0bWslLkiG0mEhplx4GQFVgVkHsI+SXZi/h7mMjYSRIAjDrZi7xsyQYKbnJ1ZvE4kjJbLffFXiiRDXt+per7geARUWALyW9yExIEkeq5ARzaH5uXjK81dWTcdNNt8TS8nLycSlErVGTLE1JGR5A3Z7kMABSMlhHUiMQwqCa/FtInsUuseRRIB6fScCBxgzsmQSEZLlmlgyJISTfMNoNOc9IZtDZaNlSISRXBngA33gR/0bdCTNm7BnYzL5jtA1sK1cIM1A2Nz9ndl2q4kgSbC8XxoVNvm2anEzwkQGSsEueNjTjIo0lgcOJTcS1AQDwL+CH5X4wSagqaP+ozO46MsFXWirfF9rczKSijJWHQ/ul1UqFuHT3B+IXXvKD0TrciVJ7J0b4lc0vxXP/9bfFrU/9wmgPqdrYiZlawz5ZsGgkb21FF3ajqha6b+gaMpskxcXzhX3RLI01aAHIZoCYKoERC+VRvOl3fjk+9Obfjjmq+R0Oo3n2xnjql31z3PCYJ8TuiBjMSMpXxcR7CMNpP1798z8ZH/yzP4kmoGgF4+9BLMytxNd93w/G7C2PiSFyrXIluu1D/Sv5K3FmLgOAAJxIksgy1dm6sJrMvhGQA7iRZFdZ1gV4VK+WYuuD74vfevlL4uDSXVGvJV+qxZNx25d+RTzta74hDmMmyvJw2hegYnamQQ/iZoaqmVEyXMfniLGZJFbuJ1QU9GaB+6+lcscdsTNom0FZAzf2UBKghOG4pIWOhQDJEYUckFWPxc6zjBXWnRmEAk0S6CPvJUBEwJtUjVQAjYAYA/RsIAi00tjpaf7I87bMvrNXk/zg7GOVNze8cWKWT35uSCadzPTp98RBzzQ2T+o1PePyRsqR7IuY8lnHh7jp53SNYjOmOYxxlIFhxoY3KcyoMpBnUIz5GeB2Io3D9D75PJk96U0WrhGmnu+/OwGlsheSGcCwi+3fJoaWgHBXW2Ve4jiq9lnwZgkntf/UkfQt/WDgN5mVi8GU5NySXCagKM8AGaAyUnUE1Ccv8ATeGzyztNqMuvyylNzts7Z++R9snTQ90TQC0whMI/C3jcAUcPrbRm76vWkEphH4tInAS1/0PXHPXR+OSqkkn6JRvx+zrdmoVdhVh31UUTI2wlEFtkm9GjNNKtdZViQfi1QhjhWuJVA1LV7ZrWdhDqjBQpEEAmAqM47ybixMCDN4sn/Q/Rkj3n1G8lGR5Ckvpi3vsJ+QfWzMGADYYVedazvY29XCeXNjIy5dvhx7u7uTRTVJAskcUijJ8ioYRGcfHrNTYB8p4U5SCcnjZjHLhlmBXxUeIuygs/ttg2aOBXAGOwqZmkyXtWOPNKYXdXkOVZTUk2AZmIARgDm0GQGWSNi7g+QgVxGSdExVwQyKYC6c2QPZewNWDFIW4sD5nCDhLcIOv9sM4MQV7Xry74K9xL9bW5sCKgapalY2pJUMaeTdcicAuSpRRGE4jtIYVkACmOgPkmfy1zI60Z3SMftjJ6qAE9mknnbNQCRJECCgPJEkyTLrS75eVI0jEaL6FT4uJIe0wSGeP7AwapJ6LS2txPLyiphkgE6VCoydVO1QJuFFJbVmZLgClUDDFB970VB5DjZPN/U9tyVADLGiL/v7WRlinyBJ1hLIQeoEALSyuiJWD/eWjw0oBjhGWyCBy7Ib7juXrieRJAYAKsjs1JcEVPQEuFh2k02aE1MmQt5iAr4SQ0QVw6gymLzLBHqmCnGMHcZBZilkgEym3gmkAihg/MrrTCXQDYi4nDzVFpHduUoiianAU0lfS9HpdcRsk5fXwAbI2f/HoHY1ZiqlOP+hd8cvvuSHYqazGwWkT7WyAKfnffu/jYd/7lPjoA+bsBCjxBKz35Dbz8QIjnskpcvJLcb6BhpgbBqQEsMsyTFtTm/2ZrVUiMboMP7i1f8jPnLHq2O2VI5OvxjNs2fjC7/q+bF4y63RReZamYnOYTvKhVJUSjMx7K7HK1/x0vjIG14Xy7OzMSoOBdAvLKzG137PD8T8Iz4r2t2+xrYAjeEoGrWGAF3JcQFNhzB3+pJMUQGPdgekzCxCMQ+59k43yRTNsKmUxrH+3r+MV/70S+Jw7WMyDWcei9mVePrX/at43Bd/ReyPGlEZ16I3QGLp+HO/92Mk4UNWxTzenkc4VCGBzDE2kIhfF0wiA0jZX8cyORuIZ28lnQMvsvQ9xperyplZx0sFEpLMNBcsoM9xbQJZejC4YMWZtcQxzKTqab70JsSRMbXYYapSSlEKCgkQV3tW2Xx75AqbeNO1MeA3U4if3Se9EcAYqCYfKoPxXXuAqV9XbeKdTLs5Bv3Y/mo8exyzLHvOzB4xU5OsLYPr2avI7DqDZnmOZUNGz95kwK/qlx1kqgaJ7KdmQE7g/zGWWQYmqdLpCpJpDMhf64jpJYYim0Y9by7xyp8V+MTzRZ50BqN0bWkjiGs3wEiVw57kl1y9+0AqfJGAQpuNw2P0nJQ3juwDlaR08udL0NREaefv5f6S+xtA9ZTh9GmzDJ3eyDQCn9YRmAJOn9bNO725aQSmEfhkIvBffuiF8dEPvi+Ko7F8O4b9fswAeKQdUhaGsCdUKj2GktYBNsEescxmrOTW/kpm4PAd2CIwTlgw4yPBYhsfGTw6WLyToJJMsWBV5bPkK+KdUpdyR1ZEQkHSwaJ/ptkUmIA31P7efjIEJ+Ggkhq+PnzHnkNI1+75+Mfjwvlz0e0cKtmfnZvTNbDgZkddCX4hlPAjKcCrqpIq7QnMoqx7pytAiuSPc/J5M7yQM82YsYR3SK0W+wf7sTC/YIPYlMDIG0UGvwYweBFbACNJABNjJntgAVBlrxb5bxweqlocSTHMFMc3yT0w8h2MxKoiTkgfJZUolVRBjvMJaCDJSYt6rq/X78bFixfj/e97r7yYzF4BLCRRGOj6qJrV7uLTQrUwm9B2ezBE7MMxGGBWbgyqMIyolSIadeLaEEOu2ajFEN+v2Va0mnVXKYO51KiL0ZaTF87NNQOQwYozm8nn4zwkp/XmjO+NhFMSsnF0ej1VCdzbP9D98b2bbnl43HTzLfLi4d6RA860Zs0Cg/1GJbnBMLZ3dpTQAqw98pGP1HlgRQAgZcnihEFH0pWyIhsBW0oG6Kg2lzeQK/lx3olcpwbTx31nfX1DsYXlQCKL5JL+d3X9moCwDLTNz88p3njZnDl9WteMH408ljBEPjiIzY1N9QHG0fLScqxdXUveYVQiPJR3DP5LJOi54hZ9CtDV8kl7ygAeZQYILAJJ25I8SWAaZvgqVR5OeiXpOUqque/ZuVn1Gz7H/EBFM0BAxi39NVdblDk6Ui7J6og1lc9mNI5J9ufmF2LryqXYOXd3/PJPviSah3sx2t+OMe01uxj/5vteFKuPvS36hUr0uoOo46FziFwQliVeR8hzzTQTw0nmzvajgr0CuzCz/yRNLITGFIAY8wZ9gnblmjrtg5gt9OJPf+1n4663/24s15sxLFSjdup0POt5/0eceNTjYxemB0bi40FUYdwMyhG99fj1l/9InH/rm6JeLMegOIxxMWJl9Uw87wU/EK1bHh295BvXqDYE2ktWKA8sj9GcyMtMHZ8yfNFgIjbssUTbZVCA8aOqiczFs41Yf++74pUvf0n0N+6D1xIzgOKNhXjmN3xLPOYZz45OoRXt7W5U65kl6kqH6u9iN9lDLBckEDAydGVQy+AMGAOSZ88k/o/MTOw2JKEtfMJgqPb12TyeJMMF7EuAcTbwph/Tb2AaCvAUmGkgBxYWY5o5Y2Nzc8Ik5Xq8YRHpWQJj1DIzNhPkYwZjDsAtGYbz7MgMJzYvuFaOofHA/AEAD0jEnNw+dEVI2LgJvOL/jFfi7ap1Nr0HCGc882ybnZ2bGIxTLXMw9PuMYeYZgev0N8DrxBw04DaMfs++T5Lo0R8ODjRnnTixOjmGnxXVKFfMGGO+pyPbLN+yUUAhb/5k8Mw+hfxMX2JOyMwsxUdMIeJJXwAsBgykGuGh4sL14DXI3MMmTwbeLAMlhgBObJaYTZYZtYxpxhYnEHNMYJqBQFXsnIDCgvdtFq7vwypLPwpwsj25WFzZyNyf1Lmvba59Mkuc6WemEZhGYBqBT2kEpoDTpzT805NPI/DJRyDvauUF6YN9M38+J/gP/nnvvn/Sn5cM4Xh1mOudIe1cJrDhwa/FKy5LYa7/+pvepxOH+1/3D33/f4yPfOB90QAE6faid9iJMQyCJO9h0U8iRoJOhaNxybuwLDJJejOgIpZOrkwUY7F+UBPkylkuv24vmSyDY0FuE1x7OAGwADRYymavJxbGLNhJpmVcDHNkaM8IQBUSdBIxroPkkWSZz+e/K4uLljRQ/UlVxGxSm6VAWZYn2UW5ojL18hoqlwVa8SLZyJITFrt8v8u1i/3kKk5K2JAQHuwr2c7xkUk30sFk1stxc9Uv+X9IXmLvExI0FvWDnr2x8m64j3sQc3MkdAmoghWBB47ADsuHtEan4loCEwDySJ64R8yvz913Xv5U58+fj431zegBIOFXkkCkchm5HOBDUZIzkuABDJZiKRYXl+PkqVMxOzcfi0vLMT+/EM0ZG8tXSgbgJGHqdmJ3Zyt2tjaFRh3s7Uhq16jXBEzw/1rZhrQy904SKHshwVpy0sU55SkjsKggU1v+HY6H0ZG/VUSjNRM3nD4TJ06eEHOkMdMSOMkx6Uv0WRImkrzc9+knqszX6apP0QbEnQQSoA4wiOTOkjn8wKoCtyY+SN2uEmr8m7yTf5QMZRCNvkzclXAmWQwgjMA/+fJ4DJJ84R0FKAULQfetCmxmjwBEkIgD3DTx+drbd1U/NRimwZ1JJUEBd6o4Z5kpyaV8i5JvGl0D8JKEfBILEldVsBvrXDJsT32RhA6gmQRdcwaDOTEZ5XWTKkpxL0iwAD4yaHHQ3tc9bW/vqA85uR2qKpZYkMk8nXNxP/v77VioV+Pud745fvO/vTzmBp2I9m7AmRgtrMS3v+gHo372luiO8DirR+/wMOAPydMo+chhby3fKICNMlLRtvyvJC3stF0JLZ2XdgBwkt9Vru4H0EEfGw6jNerGn/76z8WH3/LqWALsKdSieeON8UVf+51x4pG3x56q/AHcjKKI/CnqsX3t7viNl/9I7H34/VHG54vfVcpx0y2Pjq/6jy+K4omz0UcCNR5F77AroIqqZwBIWWIJ8Mf/6cP0S88jllY5/zYIkwFKM8yQ9UVs3PmeeNVPvyRKB5hgH0St0Yzi/Go8+18/Px7x1GdFO2Yi+vjZ4SNUVv/ITEXagf5uMIKxnNhiABJJbpjZLEdyOhdwmLBUE+MJsDh7KFnaVtU40iZEYgAZsMZ3D/8lV8OUFDRJuAUUjpnPqTbo+VEAqYBov6+pbjzWHM3xmLMBgCYVTdN4AjQB6MEgn/amv5sB5eINrblZgzby+SpF4ZiJNddM3yYgHD+DTTkWtIcktakypdik6bz1OpVT7bcnRlTyKMredYw3xmxrZtasoOQNKFAosbfYHMg+UpbnZVaZGUGS3hUr9oSTVBuWqecH7gnAm99lBuARm8u+hnkeUNdK7CVilF9ieBaPWLK8r+/Y7dsbAqnQASCfgF/82RKLN4Oj1Yp94GA803/x1aOvZzGmfhag5Op3wp/k9WQpn7v+Ees5y6CvXJ16OD3YGnH6+2kEphH41EdgCjh96ttgegXTCHxSEaBMOewUEqaD/b2JEeZf92UWJrOz86o6tbuzLdnD9V4kp+ywszja3txMDIYH/oYkOwsLWlhub21eF6TiWkjK2Und390Vhf96Lxamrdl5fWRnZ0sL5Ad6cd2t2Tld9+729oNeN5IlSr+ze0oM8+tHX/yCuPPd79JOu3a4x4WokbC1D8yaAfzR7nsxCoABNaobwTzKZd9DCaXMnpPkgGNLGpB2W3MiroVwThjkUZNNW8dRS8ay8vaRnMLyOiWln2AGzD2T1JA4suu8uYkMDOZGT8tTwAeqecHswGeFRXe+PhbhBonMrpIPiFgalLiuyI+DBCmDBjafBuywMSy/l6QB81fkN9lfJVXjI8lQ5b20Cy8D6XJJ4Affc4UgqnR1tYt/JBcZCXgDBNFuNTvYWnxbXgZLgF102ojkCcCDYwA4ATzBGuFliRp9eUtVw9bX11VpT0BcpyvgzZIMg6zEBqaOpGoAQQAwMtVejmZrNlZXT8SNN98cp8+c1Tip1g3Mwcbgr4xv7TTu6oKqBjiOgnyRDmN3eyvWr12Na2trcenShdiCkTPoRwOPp1RtDOmKAM3kHZQZDjBV5CHC32QUvrS8EmfOnhVAI3+xuVntvuM9Nbew6OpsrVZsbm3KS8v90Dv4TtqSfFOyMCQjZkz0k6E2SRwsOEvIzMRqtzuxeuJEbG1ti70DyEFSSJJkYNDXbmYVVags94HFYj8oS0v5LtdMUkwfp78idFE1Ldg+CYDLhsryUkHClBhtQyRZSa4KK4S2VBxUoc/mxCR2lvQY8MoAL3OnGBuY3MMaEwjg73Ge/FmDAZSD5/sDnW8if5ok8WZZwFpj7HBvJMOSfJUAkPZUBYz7IzZI6kjAiYvGc/oMY5K2A3hoxCg+/s43xyt/5uUxP+pH4XA/2oDPJ8/E//Z9L46ZGx8R+/2R2muuhd/PyIbNyHa73aiUbPxtwA0TeifekhuWC/bZoSpjs6Hqla68ZoAttw9xbtQqMdxej9f+xs/HR+74/Tg5Pxv9cSlmb745nvU13x6t04+OQR3AGaAIdt8AqCu2Lt8Vr3zFj8X+Xe+P6I9iVBxFqV6NR3/WE+LLvuN7IpZviMGYzQdkvvsxKwYZwKCBDptgOwmvVWq6v0nbU1kTQCbF2EbdSKAsrW3Vq3HfW/4iXvVfXxql9lWgxagg3Ztbja/79y+IpVufGPv9alQKjej1O2o3M4n4a9+tDCbwL31BZtcyobd/EePIcxqSOgNNlmd6TnN/Q/7mgg0cg3sSYJqAl3yOHHMBCUkOx7xGX+Y7mvc0r7giGfOiGGqwZVTh0dJQroXz+z2Dx/8IWAAAIABJREFU9tmw34bl2bxfT5OJbx7HlzdeMitXLAH/9HwaShoGUJqrRubnGdeTi1momios0FQBTn2Nam/4D6pf5v5pENiFL+yVJbP1NHZ1bDZQZH7vdmdeyc9KbU4AuguQMfvHfnUGYHjWAOqZwWUQiRfzOgBq/lngWb8vMEjy0TTX0K4U6+A9niucDzDI84XnlPwclvxP56WtBvYDRBYMywsJYiVJDYcA6W1dV7NBpcxefPTuu6WqvvWzPzuazZafGW7pVJEu/5R+IfOwJJU0+qS+YF8t94VLaxevu56a/nIagWkEphF4KERgCjg9FFpheg3TCDxIBFjsLK+eiKXlVe22X7p4/rogEgvC02dvinqjGft7u3HxPBKDB34hAzhxw2ktrtavXomtzY3rfn55ZTWWV09qqXTfPR8Ty+CBXixIT91wRsAQsq57P373A36W+1xYWo6V1ZNaNF+6cCHaB0fA0Cd+sTU7G6dO36iF4tqVy2KVXO91+uyNMdOai/bBfly6cC6ZvUa89P95Ybz9LW/UIk5eO3g9pDUfi2IWrgIptJtJkkOFNSerXLOYJUlGp91PKtqAPwBKsOhNSYrYG9p5Na2fn2kr79RGlGGTAAAlBhTgDqbTJOLEGMaSdv7xseh1JLPodF3RiDiz2IX6T3LEEpZrZkEMkKXEhGSYBC0l4nwHdg6SkLx4t1k3IBBeUTZO59oAs3JCblZWVV5W9mmqK0acg0VwZsllo1xWyqrAVq0mtokTmWywzI57rlbnstWuwESc6GNiYCBnkJ8HFbG8ay7gBBNxdrcP9gUoaXe504n93T15Vh3AWgEYSgBbgViJjWVgSSXV2QVX9bRBzC8sxOLSogCdmx/xqGjNL+icMI+U1NEfSm5XVTQS2OU25NqVbKYEPoNlAgvFkBlJHsZ4vOfuD8fVSxdi++paNErFWEC+koy5KSffJdFE4tUfxmxrIZaWlgTe4IO0uLCoc8PYAjxcWloWuENbHmAcjURS4OVQQO/W5qaYYe0EuGRgZjAAdGmY9SDQxYk3jAYljr2+jml2yViMHSeMJHv+F8YdyZS8cAS6mPmnCoAJxCMhtFE4ZstOmtw38JKp44xmAFKVGZ1Y8x2zvPxZGHaaZ1KJcjHFkKwUDA7wkseX2iFX93KynRNNxgbjR6Xa223Jj2hPfhZTqAdIRrxbSWpaEEtIbAL5lxkQ43j2D0uSrBHG91VJCzmWASczWzBiz35qWV7DNYuBlqqRGaQuRnd7PT72jjfE7//Sz8VyaRiDve1oj/FOemR8y3e/MBpnHx6HA4NLqnJYMCuH+cIG+U6oHTNYTvZ3AhgGBCDO9kNy0ppZKvbE8s9kxIVRL2ZGvXjV//vy+Ogdr4+bTi7HqFyM1o1n41lf980xd+Nj4jAAbkpRrwMeAnIVY+eeO+P3fv4nYufjH4iDvV5UGoUoNerx2Cc9JZ77/O+J8dwJSwyVaZvCIalT2Swtm0tjDI10mP6LdI1+YXNsARECckj0LaeCVaYKoaN+XHrzG+K3f+bHozhej+j3ojGzEN3manzzf/7RmDvzqDjsFRFOysg8+4zRt9SeaQwUi65eZ6bkWJJYxqWLcxosg0XK/8tl+qr9xbKJdwY3zXLyZgnnOPK2y4btBgaztE1VPFNhB7UF4wwwSDJg/JxgJVl+BuPKlQa5d7OizI4xKOH5x9LAPM6QRhtwAmA2EKv5igINCUhTpc/EvJLXkuY2S5cFWidJsoAcgJ0EMAG0cH2ZLWSPqoH9/1Qlz1XoeNkY3EAocxZjDtBec6rmAPtEHZl3mxHI93JVPuYH9dXE+pHZfKpEqXiKkWpQTp5JaJ6FExlw02fERqtO/N/4DvNVPmaOK9c/qeZIfwPU1rPdzwvL6CzLk7heXnqHvh6eL5VKrK9vxXvvfH9cW78Wj3vc7XHb424P+hlXnVl7ls4lUDDjTdlsXP+mIGic+3PE9fLalOE0TSCmEZhG4KEfgSng9NBvo+kVTiOgCMwvLMbJG84ItAEsyUnWXxceFlYnTt4QC0tLce3qWmyuX7tuFFlonTx1RkkXYBbMnuu9YFr5WjpKnq8nw+NaYGQsr8CO2Ihra1eue2zYUCdvOK3F1MVz916XycX1njpzoxaXF8/d96AMp8WlFV3L9vamYpIXrS/7wRfGX77tDlWM0vJeZbkx1T3Ughk/Csln2HWtlu3R0mwq2XYy3EoeL3zf1Y9IAtnhZPc3M2oEyFCBiUQcUEnJS1fJ7YmTp2RIrp3coSUTSMjwhMHP5uqVq/KAgXECuLXb3o2zN90oaRSAER4nAoLwuqkjA+pFe/9ACSb+PzD2lRCwcB/YXyT7CLHLreQZz6rEQCC2sKPEMhgjN3LlJNqa65XpKjvzqSR7BqaQ0/E7f66h+5A3EMbVMqltp+QJM+EFfQ7JkyuIEWL7PXEuLpLvw/5YWlp0xSgttM1+ItneWL8W/fZerF+9Ghsb6wKWYEfwScuqBgI/+FcgE0bvyW+H7+8e7MW1jQ3JrL7wi54Zj3/CEySfJGYhvyGAumLMzs8rPlyrduhF7YBZEFGmSlfy24C1U5Rxrcts47UE8OgE0rvysKiGGBf3u3HfXR+N17zyf0Z5NIyVxTntsNNWjbnZOHvLw2L1xMmoVOzjlc+LPxHAhpgVNTMFAIdICvEXo2/SLlkOJrALwDExApxcV6LRaCWQweXYd3Z3FHvJ6Cruv3yP89EWq6srE/kWfZzkkGvYp59RKUzXVFJ7Nxozul/OxTjJjCM8wCTPTPI3WECb29v2FGs2lYRmpgheMkuLS4o/AJQkK/RfSXxy4gpLqqNzwcpCXkSfzRImrkUSo5SAI4FlTPM+jB9JCZEIdntxww2nxIYDrFEcGnWBT5ImJuYioKZA4uTbRHvRpmJmqAphAkYS4EvDM465fjzf+LxMhgFKm01dB9fHOK6Pu/Ge1/1+/OGv/EK0RofR392JaDRj5qZHx9d++/8VlZM3xbhs0G5ItS5kOqlaI/2NNsmV9ACpM+BBlUhkpIANMN4O2gcywmZuyQCffWYA7QYxN1OJ7ua1+NWX/1RcfP974+yJpegXRrH6qEfGc/7lN8XC2UfFtb1h1BsLcbC/E4v0284w1j/4dgFO/Wv3Rr8/jMG4H8NyNR7/jC+K537rC6Jfw/OOeLRdAa1YUtyRqFKkodtN0sUxXmMAhUMl7/U6Gyf7kucBdmCAT7yZnwFR6V+FQSc+/to/ij/55VfEaHQtqgVAmrnozd4Q3/KDPxGt1RvjsGuQqz9yMQP59eCnEwYWuSY2X3hlphgsxJkGRt94AXU1X8lzL7FquBdAU1UplHm7i0bwfXsGYZ7va+XFd+mbMOA4lv9yXnunMdZoI/4vPzGxlwwUMV9Ztux5MfvwcdwsJU04nsYEcw7XpeII45HmXuZP+ppkutxTx1UANfcXChPvN+RunDcDNwL5AFAAZVQ1j+qIPgZ9mhjSzywHr+i+mR/sGWdjf9oYViL3BqjH8wHAkPmD+RPAS88DMXBdEVMbJun9zCAyK7UsfzrYeoDIjDHkd8x59CkBrADazYaA/uNySdqFZyVMZ4AynnO02fbujliJGWyyYT3+ZAbLzGIEJLdEGWYiv4fVJs/FckmbWdwHzztktfd8/J548x1vjfnF5fiiL/4iybAFVqk6J+BVAp2QmgrkDDFjzW4+WiplllYGxPiXOF5Zm1apm6YI0whMI/DQj8AUcHrot9H0CqcRmEbg7zkCL//hF8e7336HkhuSEKraYE7qZAd/HjNytDvMirBUlHG3FrN5pxWII3nLkBRJojOA+eEKd5lpYRPSuhbDLMRJOvkdEpdz5y/YvJZFaNq5ljyhXNZinc8avCoI+Kogs0g+TyplXYhoAZSIqMCuvxORPrIKWFqJfUNSwvEFRCRJh3bq006qGE/Jp4mFLobcYkxVK2oJy4bM3OKkSmBgFqmEuVkv/EwCzGcEQNTqUatUtVAHtMm7+cQPphqL+cx74Jhb2zsC0jIjK1dygyF04cKFWLt6VeDA1sZGwEfARJlkWb5Z8qExUARIJTPl5PchmUcZFlqIPTS/2Ip/+rSnxXOe+2XyQSLJyb4a+FNhii6JBUwzlZE3EGZJjOUwbneDTBPz18QOKJbsqUP7kKwJqFOVomFUSsWol0uxeeVyvO5P/iAunLs3zp65QWymszeeVQK3dnU9esi6Gg0DCmJNAGo2lHCRBMrLSRXWxgJCSMBUTS1C8kT6BUkSYN7u3p6Oz/tcb0uMP0BAWAb2k5LhsZJjVzpEyphLwmfWFskOICDXQHy4LifhZipgBE6Cq8qFSK4SWGiJqZNnyU+oopVklJJSMVYKxdjZ2dbvuS7GCmDOwsKiGJ6SOyH/3d5O8hcnoCTrCwCDqeIdMcmgS25/gB76I0y2I3aIZTkw2wTCVKtx+fJleVkJ2GdctVoTKajAMgF4Ls+eK9YJCOh09Z4TUyf2AFwkxKrElhhXGQQTiJj8tpab5XjnH78q/ujX/r9oDQ9jDFOi2YylR90WX/38/xD1G26J3UOS+FKMB70oFmBnueoZSTvHV6UsPNpULc8Ap96jUmK9Fjvb2+o/tK2Se3mBWfLEX2Sfnc5ubF48Fx9629ti7e67o1WvRH1mJs7cems89+u/IaoLK1FtLsdwSEJekDdbszEXF9/z5vitV/xwHFz4WCwszMVBpx29Yime9Mxnxxd/07+NTmVW6bWrF+LfBQhcEusPiRGsJTEnJU9jjrBEEfBDbBsBGWb3MKaYW5lPiG9l3Iv3vvo347W//nNRre5GBcZPqRXFlVvi61/4wzGzfGN0egV5rRWrZqjlCoQUioC9x2YA14W81dUyB1FWBdC2Pmsg3UBZBqVqtUZi0kA7sZwz+wcRF66NaoCMAwNFns/FuklV2cSATCCD5qfEoqI9ctVR7pXjMsfKAwmmqoB0PMgs+xYgxTNKHlUVMWNVwY84IdnE+4r+AFgidtRY96kiC8n0Wt6EZZ5ZAM4UmkhjOj0DuSDmB/lJaU5McshUlTJfO88XeT4ldm/eROB9F9cwq8weZLCpssm3WY3ME5w7y2W5dibmTueo0iT3SF+3Cb7BMf4V41d9BCYxhQwMKvN5wCD5CaZNDhcWgIE10EaEWbgeQ1lKz2clfS8UNG+64EDDRTYAv/Gi6/dVzGAFGXazGefOnYv33/k+ebg94YlPjMd/zpNS2wAmHXk3+XnB/VqaK0g0MZy87PEzWuuP+3k4GXC6em1qGv73vDycHn4agWkE/g4iMAWc/g6COD3ENALTCPzjjsArfvQH4r3vfNsE8FDJ4kJBu5XZGB3pFotyKoxVSR6cwSqRZ4Eumn3RMofs10EiTSUvgwLelWaBKjPvw0MBWva5QAIHYcigD8cgkSRBtEyiMPG2sTyL7xQEOGU2C0kAiSsUfq6LpImdbRINLXFhaJDuJaaTWowFdLdjQ9oGCQT34ASf682sDsulDBLxfgaT9Pvk1UESz0IbBhYLdBJGMUHS55HEyXvpsCPmCIkNx7GnDpWf7FtiH6Vq7O3jI8XudTfO3Xcuzp0/r8X12tp6HBweKNlCgUMcilh+DL1Kp8KPqvxkCQU/S9LnOKp60mAoSeSTP+/J8SXP/tI4c/ZGAUd8Ub4pAj6qltKlexYTwQiTgBl9PoFvyCOyvC7LLAGhgiQVuVMqac1uNm2NfKRcNGsOOVJQPH7QlZz16uVL0T9sS1JUA5wiQRzhJ2TQsFFvxvb2VjJP9847bAMujd19qgQSN5UjT23IZ+gfJE0COWVaS/LWi4WFJe30i8lQLsXuDjIz+nFVSZXLqNPP62JwwNSQ5KVSlrQrg4qWYtoPxxWijoyKj4OVfMaeKJa6IMdkTHB/2eOFthPQiE9UksCR0MGAEitFEpmxK2QlM3OuLUsC1Q9oxyRlyt5Y9C0Bm9l3Cl+o0dCV0solFQDY2YHNZQCP6ncAWDlppi8oIU8VtgRmpeIGjFXAztweMMiQocLkQMpHu9P3GejZXJjPShaqkur9mCsN4y2//+vxht/59Vgqj6LQbUd7XIrVxz4hvv67XhCD2dU4BLwkfpLw2L/JbI89Jchm2JgNZ7kYAANm9GlcqKoXpsxuV4yieTF+VZigAwumH6NeJ2bL1ahhnA6DsjkT86dPi3FVqgEkl6LX6cVoTFVLQKJmXHzPm+J3f/alEduXNQ+Va9XY7nTjKc/+injWN35nbA8AvWE5HqotXfGQOcDG+KpSl3yESLM7XQBLPOg87pgrKALAPMw9STqoflOO8eFufPgPfjfe+OpfiihsRlUec/PRPPvYeM53vSBmls/EYFAWUwo/K645+/MJZB65QqUBE/sgqR8FYIJBBflLJTkg44BNBwPI9gxSvTHFG2mo5W65ApqBJOZ2V5rkM7mSmkEqjxdLwvAs495cPY1zdJP3l2SaPYzE8eUzi1JS7+SbJ0nskPbGF83ee2KLCmjq6RwZxPD85bHK+Mrgj4HKI2N+5u1cyEKyUwBf2pfnlAoh0H9hFRmIYs7GNzKPZ+6dWPNZ+p4Yg67SoGu3XM/gFbMqmyg8S2kDPSdUTIG520xSs4ksF9SYTJ50xyXdxCb7fGU5cwakMrPMMk3HOldoPT7WOS/xom3ECi1RFMSMJoAvxjVzL4AipuC0DcAyz6u77r5bFTQ/53M+J1ZOnFDBB6SDOr7Gfe423qgyWzah16nv5We0/euPo1BGpojllOH0j3vtOb36aQQ+UyIwBZw+U1p6ep/TCEwj8IAR+JHv/16ZhpP8Km0YDqNBtR/5MVAyvC8fIEmNGrUoV5F1YDLqkvUkQiw0XZnI1eBc7pqE1p5CsE4k60rG2gI2UtKAxEjMkLFNy5NJgz5bkQ8OMj7o9/ZIElBTKcmfRwmuTMHxfrLxaXFsKUD29RiI7WOjYgEeKVGxpAJW11DgCol5vYL8ozMBnLJkjoWy/T0MAsD4yMdENsYiHFCCJDJ75mRpCd9V4kjVoG5XjCjOIQ+WStVSM3anw/KjS5evxP5+R4bf9507r5/xWWLjO1WUdojwTkF+I1+OkZIX40auVASbQmys5FlDkkNb3nTTTfH0pz89nvr0pwkQFNMAUBBWDxK1BJQJzMgAXWJ/FWQW7J10Xi7jbc8s77Lb68kJhONdqdooW15ASpJKsTiHVAz5XTG6vY76SbVcjI2ra3H+Y3dFCeCG9h70o95CKmWvGXlNpapkWdpIzDJQubG1EfPzcwJjXD7dbQyYIhYaTAfALEloDExkpoHYTUjzkt8KgGlmdDEWMATPDA7iStItDyidx55MqpSVTLAnyfEA1th4YsycJWQAHLwAcDJDIcvlaAz1ox6S04YTdAG6NhrX8TBBHw4soaF/INNJhuLyKYJJRfXCZOrNeMhjRmOoCIDRUb/jGgyYGfjiHMh/bIxsRp8ZOS5HLtaVpHtmuNh7TJpQMS4Aou15VtHYAGyQnCtVpdQYTCbGSvwBvIrDeNPv/HK84dW/GnPFfpSH/RhUm7H06MfFv/iO747d4kyMYOjQ9xMoYHAbxshRJatcJp7jU9qdPtPpHKgowsQgXKbY9uKxD01BADiAULECEDqMmUojygWqo7Vk9t2PQgxUDQ22Yk1Z83DYi+6Q6pKLcd87/jx+92d/PCoH60rOkcDt9Qfx1P/lK+OZ3/hdsdlL/lpIvah8iBdVpSoQCHmvAUEDYMQNo3UB3xWXs58YdWssuE3EKgT0Gh7GHb/y3+Ntf/Cb0R9cjXkMycuzMf/wx8VzvvO7ozZ/Mg7aZvNQ3S+D/PZkK2sOJY6SzcpXyGO6DpiVStILGBfgYsaeZU72u+N6sgyO6+K97MnDdwDZuQfaX1ItvPokqXKlRsnOjrF+Mhgvrynka/2+pceJKemxPUoVz+wPZ8gL1pJZeQLGCxhhwwKrmQFJ9UAA6gSWA1oCTIkJC5tvbIakpItJGp19sukvMvZP7CE2GyiuAOin82Z2lzyUPAfz/ASwEROq6GqNGXQWCCfg2c81zZtjyxnpH9mfzZsoXFeq8opsNYFMAto0hpEqA4RTcZJqkAaSJteagCnNM4Wi5kTaIFemI3bcN89QxqKuI82zAp5qNc0tMnXnOvSMcX9AMg2j8+rVa/GOd7xLgOVjH/vYePztj1e/IDojPO+Q7Cf/JcUU3y5RJJN2biKhy+DS/ahOaf2SpHYJOL58ZerhNF3aTiMwjcBDPwJTwOmh30bTK5xGYBqBv+cI/Ifv+I5459vfYiAGkKeMr4OldCxeWdQi8/n/2XvvIFmzs8zzzUpfmVm+6vr26pbplmlJyIDMCEkYISEEiMUNnmEXJmb+WHY3dmJjJ2Z3dgh2gGAYnABJoMAIO7PACBDBCJAQkpBro/Z9b9++3pQ36XPj9zznZFU36tvEDEItkSmaqpuV+Znzne98533OYyi4q1WKhFQAdLoqTPErYa6MObeAjqkpJTDBounmoilJ3wBe8kQ+G8wq4lpKPRskM1nOMglAsGw8rhVgJvIJNJJZalohFvsKwImJLMUEJtliOvRixGpxSuXJPk4ZoLAJLxKlZPo6tCwIgCJLbpSQdCDdKzNJHGeOd4m9PCwLScanSmqzzIHJumKukxGt5Wn9qFfrYgCRIHfy1GOSyp0/dyFW17ei33dEebdniZsm6gfm5rwnAI2GZ7+YrqcJvIoBFYxmBxBHL5ZAuxs333xjfM93f5cS17ieXLjMYsJMHBDHUpNeMo93gxoQs9RD0fKS0tkAG0NxsZhk+g34YOaXiimAEzydSlwf2E60N4BmMxqtmag1phWxvbm9E13YZqNBtLc34uzJR6PQ78Xalctx6Ngh+6Ikjxf5ExWdLsf5Z6kdRTPtbMmaiyRkbwA7FKuAhGNDcDxchiGWhvoELCYxyuxHIkYUBVaS12GUz4v+lMErACfAJd7jBfhiKZS9yABdxZZL14HjFbCq61aMra3NZLbvZCz1Zfm7lCSzQlIos3j5rezKMH1ne9tAJQyiPVLXiglc837GXiepQKVfy9B+OFKS47Hjx5zklc6R9zNbje/C9gLE0D0mc3kzKCiCT548GTfccIO+D0hM/85pfBwP97sj6S1R4gWIAxMCPxcV+ySAYRDe6chzJgMOHGOxsxkf/cP3xof+4LdiZqofU/129GvNuOklr47Xf8v3Rqe+EFvtbuyRgNdsRBWvNhXAMHCcsJUZllwbrjdtR4GMDA/zawAxnQ/ec3hIbZnZBIsJUIR+UGvUBBx2OwMxl8rVenS4dkmSizdcs16P7t5OVGulWN/ajGqtGWc/8cH441/+jzFYPaN7ZXqmFZ2Yild+5VviVd/0A7E+AIw2MItnEvck7UxftR8YDL66AiZW167K0F/JmOWKzg/PLcY0pyCakUMCWBcmVKEbH3jnz8en/vT3oj9ajblmK/pRj2N3vDK+6p//zzEstaI/KOr73WFX4IXANtg53a4N8dWvzFKhHeQpRrqg+iBG+h5HAG/YvwAqSRrxdzKAkQFFDpjzwqw/S+M4b4OzljAKFE1yOtrBzFCzPi1LTp9JgE1mi0oOlsZVfkrWpfvPiwb9QU8gkBitI/sXaaxO/mJi6wBkwSDsGHjkXoXlhiw1y3cBXjNgI2aZjstSTUlBs6QNQKtm2bGBYvyXkFhb6sYiA+M14BRjE2MMYyheYtwHS4vLYwAps/PkQTUy0zQDfXls0HMyA+WMhYkVLHNvwgk03u6nCNLe+ZpKmp3SLAX0poAHfjKmc18IcE/jvFmoaTyswHo1q3J97WoszM1p7Flb24i77rorPnPfA/Hyl78ybrr5FqWpGkQrGU9KCxRO4POEBg+nhBKmN7yIwn36REbT/gQoE53k4zZhOH2OZ4aTzU9aYNICf18tMAGc/r5acrKdSQtMWuALtgX+xQ/9T/HBv/xgAn0AKxxr72QzS8yY5BJrXpziff7tdDqAAEWoD4byfJHXhCbApt9DveeVJ+9MbFX4J6YDE1YVIQBbyUvFK+QkZ2FM7cknxTWTfpLKMDaVnwfGqNlDKjEoAF+QxyldB+lMpxuwcgBWJAcREOIimsmzJWSWsrF6zWRYRr4tm+fmtDCOUUbZSa7EPgRiSSLiRCSlHaXPYUROgeKEMr5L3LV9lSjUtrZ34vz5C/GRj3xUP+VHIjNas2QU6Z09phJrSV4W7CP1NIoXCothl325eJM0bKogNgfXgBPCj4sC5fY7bo/v/b7vs09QSvKSFIpCPRUTSlNKsi9+inel9CjRmZLfhguDLJWjqMj7ptgSywnAS/LH5C2CvK7sggUwsNfpR6VWi0KpElOVqnxGJI3aWFPiVntrIy6dfVzFdKXi1DP+Pj8/J+mW65eC/JWyrI22WVxciNVVIu9bAjeQyMmDKDFIAGDE0uj3o9mwbw3XHcBH3jlIrFJaFvtQH0EConh295vMjKOP5cJK/lB44czORHvPjAr3XRe8Aql6fYEGrVZTfQww1VIVs++yv0ouIPEbkuQO35oEXlK82YeG6HWzXNQSyYCfvwksAljomYmH3EyMmwSuZkab+jsSN/nIkIzWSAbHfN9AlgE6Gzjb38r+N3tKjDQwmxOkMtPRch4zpjgXtpXDATIzDGAuS42UfFcoxGx5GP/1t94VH3nf74nhFL296FUb8ewvfX285hu/MzYK9ShW61Aa48rF8wY6YV6KjYnE0NdP99kUyXowFy3TGvRtOG0WWzdmZ2YENNEXM7OGY4b9oqK6P4guoEgJiRYAOH20oeva2dsNeBvcZ/VaSV5NpXI9Pv6+34k/f+87o7R9Se02t7QUUZmOV73prXHnm78jVntOc6Nf6T6lXdqdmJufsywJVhPm8Ck0YBD4rRVjfW09Zpoz+3Llbk/gRWbKcDzz9Yg//fmfjnv+/A9iWFiL6cp07PRKcdsr3hBv+IF/GZ0RUjIzZbZ2t6JUcTqhx8G69lGpmqnEfS22KvKv3Z2psOJXAAAgAElEQVSYaTXsV9TtSQ7I2Cy2a/KiYszKcq3cvvJOm3LfyqBUTq4zU3TfXwjgBh8pGKJZbprZdEpUTOmSkn/iRZRSSUlZpDE5ljxmKVm0lDyqMhNJ6XQJOEk+T5mhB+hvj7SUdpfkpPk82Hf2KBKYi3SXRZPKvjzVvlEGjBnbuafMdLTnFn0qS6fzQgfAFn1+cWlJoGcGETkfxhX1wR4LO90kFS2YgVQsRY+gjWotMeJSomaPNEhLuDkW+e4pXXVXwJiCNap4CHblw5TBTo5N4xTsNcnAAdnsi5fnALmf8SbAN8+OFQUo9OLhRx6Nj370o7G+sRlv+4ZviOMnrtO4zEKJZdVeREqpEvtzJJhWiRXpdEajUE9gz6axLrNpLeNP2FQCnCYMpy/YaefkwCct8I+qBSaA0z+qyz052UkLTFrgs7XA//G//3B8NKXU2UPCK+EqNJCRsJpO2o9W3GGGEOFtkIXJt7wyiCFHJlEqP6EwZ3uAUDJZTYVxBm4opG0+XLBHBwylZCqeJRqsrgKWYPacC3eKXCbwfFdsDSQoYiGVFDkO+CJQA4ZQpxt9QKhG0/5Ikgy46DQ7yvANEiCtuqfIelKsOAZWhjPIkFfVKd6RoiERyPI72BGSHfX69vco2VDViV9lmYA//Ohj8cijj8bZs+dja3tb31XUdZYpJXBGnlE9my/Lk0Zx1vYk0pybf6cYcMvlRmKjSf6GSa6KWUdS8x6F8Qtf9ML4+q//+piG+QAAVuEY7anBNVNyEYV5AlQE6IxsCG5oJ69SU4ZkEMlsDSXSJQNpFaySLuK/ZLabZRv26gDEqFbL8oVpNFsxt7ASnS5+NbCECtFsTMfG+tWIUVcJYJfOn4md9dVYWlh4AotM8peUQsX+7IlCpDwFln2j/Bl7DsHA4PpxXSn2lpaXY3trV8VwLm7p41dXr8qHC3CBxEFJcWA/ia3nxMBcGLM9ri/74B4gsYs+wDYzmJCLZLaXfWdcNFe0nXwN1M8Su4nPWq4HY8gSNwA3QEuzzbgn6Wclgajyb5JJfUOABufNdczArmRuyT8tJyPq8ipq3d5kHBv7BeTi/gDQILUv39MARJnZB+SJQX1+ZVZKZqnwvuVFAE9mkrjALek4DQA2FZNuDyCAiWqMtq/Gx9/3m/HxP/2DmC31ozDoRr/ejFtf+fp43Td9V6wNqrHd7kWlWIoK3mUp9ZE+LPacQNaUCpYAuNy+wTEnQFhFeX/ghC9kbUpVLDq6XiCrvceG3GelsvomYFyv2xfbB8agWHSwfnq7QUJmrdaKT/3J78X73/Nz0bt8VqD9/OJilJqteP3bvjme+/q3x1oP2ZkN37NEl2Ph+nGNDUwD1A2dAla1V5p8jwBF0n/c14M+Xl5Djc3DQTcaU514/zt+Ok7+zQeiVN2L6VojNnZH8aIvf2u85rv/x9juIN2yV169WYvN7a2xbNjtAuvIYwHtwDHawNlJaQbOGfOLyYMLj6GRxtfMorM0zOCTfX/oi930fDBbycCOWU5iXSqFEwmmnxH0efo+zC6k2IwZM3Oz2leWrNFfsgQuywzzeKBgB/l4mUkk2V2SgsEqEsCSfJLk5dVBKEkghBMgOZ7s+ZQBI5ln03/TsyEb8QtoQj6XfAbZruXdvm54mMESE8Am6aevc5ajy0sJIDssjRbYJnDbz0Qzb1m04TnR09hZniqqD/qZZBCcNmIM5D6j7byYU9L9zCPDzNsnmtWLDamx3Yw/ecrRbmICGsQ2+GfgFk8qjjPL3y9duBh333W3nme3Pvu2ePFLXhrzS0tmr0lLaS/AYQwV3mG+b3qSpOea2FPakUeSRBAT+Ob9J3V9WgDQVtJCAz/Z17nzZyeTukkLTFpg0gLP+BaYAE7P+Es0OcBJC0xa4HPdAj/xo/8m7v70J1R0oDOieKbAwmgaJoPjlacls6OQ6g8HKsYtrWlKljRmEiheHK+dclSTT0de1bWxuFc8sywhryx38OoB4MKjA/+KJH2RnKPTUSIbU1ZMjCmINYmWd5EBHjxQNIFlsj5ydDwr8vwslstKgqNwQ+qVV5szq4pigILHvkf8Z8NZjlux7chsJDXLPk4UFUXJxBIU40Q4CmF51vRj9epVARsU1efOnYvTZy7EuYuXY4CECS+j4cjG0PKQsb9NTu8ZjCg8XXwcUCMkbyYXBCpykkk4xTee4DDKxJ5ghb2CLBJ/oV7c+qxnxdu+7q2xsLQUvWT+K8lTKiiy9AhQIksHPdmn8MiGwC4a8mq4pXTJt6lg3yrJhQQ48W+zyrS9nEQkr6BqTE8D4mCUPYqjR26IYmk6hiNYMEhfKBTx1WrH1vZ6lArDOPvwQ9Hv7MscKcJYuc+pcrCAiFlHIkiiVk5pQrZEcZsTslRoJtYZAAcADtfKRbZ/8sp9imsO0GJgqS8QgOJVUstuT4ARRb+S2RJQa9+ULN/Zl1nKSDltn/sgG89TGFoqNND9hRG1mF6cT31a95mTy2C/2H+Kzwp0kkTPbZGlrNmEOLMGMxjAdaMgtX+YzfrFAkyDS/bQGRf28giymTft7CLePk42RC4JtMxFMilxORVPXjJjUNfAnz9nNgr3FcUz10eyvCRxaoza8cHffnd86s/fF60igFMnurVG3PFP3hQve9M3xnZxJgqlmvpCDGBnpbSr5GcjL7TkjyTGSfIV401YXowRYobJt8hy4cyeyH4/AHidHdq5EQPupcRcFOMEc/XE5usq1UuuVGon2EMf/y+/HR947y/F8Opl3SfLh+ZjemExvvLt3x7Xv+KrY2MAQ9TSMe4RAAP6Fkb3c3OzAo/oV2LsFEhcxMwbYIF724AU3npsA3ks14Pv97q7Ueisxe//5L+PM3d9OOot/NBqsbEb8fI3fVN8yTd/Z7QHgFbIb0fRG/WiXHVfNyvHfZx+CwADE4aXgIvilGTKgGsAAQAOjIl0nAzscl841czgrPvSPvsOwCSD9txHMGOz9DEDG3JfYpv49Y1N3wEqAfw6GtS0yDAwEzH7RdEHMazm+xyvgKwKbFN7C1rOZ+BEYKJ84AwwagQdkcLH8Rt0VQpe8urL3xOAJO+uqp4O488hHZ9paVGCfXNvcd4whcxiSyN7AqTYTvab43faLB+jZMhJUpvluHxNcnPJwfHEGsUQEz+B3H6JnZdSMFmIoX8zHuRkWL4PCJ0ZhwZnnRzK73w/s3DrTfuI8QIYzn9nXGaBI6cnnjp1Kh5+8FG1wwtf9KK45dZnaVxH/C3QVvLzJItDhS2XcN//+aUmedLExveiFzRkjp7ZyweCPiaSus/1bHCy/UkLTFrgc9ECE8Dpc9Gqk21OWmDSAl9QLfDun/+JeOgzd1sihjFxBaYSE39LmVjFFtOhXNKKLokz8kYaweyoKa6dop5iiReFbV7NnZbcwUwiryTD3gEIojgw/V9MpH5f0eMUceyLootJMwUXMiRAJ7FjZLJtTxtmrBQ9rWZL0hMVxkyWez1N1AHKkB5UYJyUXHzk1XtJBzA0TZInJuHySlER4gk9hUlmmjBB53yz/4VkhCOYVfWYn19QkUWS3KlTj8XZs2fj6tW1WN/Y0ORfprhgeZphA8wkadyB5V2S2zLYQ1FWkmfQSBN9FWEyl+2r0CNpTolPkk5NRY3tKtob01j7jABIAIbMz8/Ht3zrt8ahQ4eMRNFGqdjKEqO8mu54e0fd5+VlPrN/mGmNOpmEW3pm5hKfy0WrWE0U4WJmIa3jc/4JWMjxQ2zBy2lh8XA0WgsxKgBeeBv9PrHd7WjvbUePSPZBL04+8nAUS5Z6wkjh/PnpmHQ8irheyMAo6C0zoZCif2TvFeQxsEPMFsAgH0DFZsVmtvXF3uD8xaZrNnW8+BBlfyTOkz6FDJGLQSGY2RVcXctIO9FMaYVi8KQ0KkAG7hsAKnxi6NMUi5WKWR3LS0vaF+Auf+P+Q8IkyR1SxZQOKImdouF9bGJHDEnSq+t+kklzYkfltD57zlTGaW7u5kO9p8KyOKVjAKSU1C5CgNDM7Oz4nuE8AR7UJ0vIJS0hpRC1R8wwmo2WfvLe1hZ+U05+pO+xP7HJklE0jMnMmuI6Hp+px5/9+i/Gx/7096NVHkYMOjGsz8SdX/G18eI3vi02CtMxYlujYfTaewZeE6gpILHT1rHTTmL+KcnL7CqAAoALFdxi/jl5i3FLZvIwdQQC6Q5V30R+K8ZMAmbkz8MYBhuQMWzQj7m5ln21BqO4632/GR/4rXdHI5Ce7UZrrhH15aPx1d/xQ7Fy650xrLSiWK7omgLqAFoztslgO4EtsKh4HxAH5lNuU6cghkBVmD8C0mEbAb5096LU3Yrf/LF/G5fu+1gszYw03gBwvfbt3xMvfPP/EL0C/W0Y/W7bGLLRFh2LwPZiUb9bjulQiO2tTXlfZfaY2CsJ7JB3XR7DYQp1vfgAC9AJbx4XLOs1+GAAw0ET7J/+xnWn7yF5FS6R/OhgOykNjZAFjPlHjG+V6BDyAGsp9e/MHhIgVKnKF4lx0Mw8S30ZBzITiPtNjEWNkZZZm2FqAEaG/AnA5NhgKc3Ozum4+TfPmrxIorGh3VY6pvbB2FzDdN33CdfKiwAeW8RwlDE8LConzXH/6XnZt2E79wTgLftiwUaJdbA35ZNlBiXAtYy/lZhpNpKT7iwBBmDiPPDlwkPRcmAzZDVuFC0HpI/xUOIaMR4RxIF3FH1ta2Mj2rt7MTs3J68m+twnP/WpuPvue2JhcSFuv+POuP7Gm/Q93yAmKnFt+D2RlPSeDNQtzh6/vAhx0BQ8/z5eZrEFfAKeLNncV+bZw2kYFy5OTMO/oCabk4OdtMA/0haYAE7/SC/85LQnLTBpgf0W+Nkf+7/jkfvv0eQRBocS4VKBIMPTlG5FMbrbgXmyrUKM1e5cTKgQr9U0iaaIYoV0ptWKetWMhlxcaLvJlJTPytQ3GeBKgkWxUiLNp6Z9qLBLDAiOC5kEhWWr2Yj1tVVLLmZmBALAOMoJPWJRwQDBAL1hbxoV55JYAGbhgWEmlZhXFJeS48CcsOEtAAHeUQLPqnX7YwyG8q3h+7vtbmxs78aZM+fi/vvvjzNnzyUTdeRHI026x4CNsCYJJixDk8zMk2ylbuXjSMACwB9/J6WNglRssRJsA5hR9sURcFMoRH00ihYpeDCy8OzAaJZEpOl6fNWbvjqed8cdYoMgLaTgHSWZXKoTxlIH8buyFxbHVoAB8uRCwMwnMcG4XjIST31J/lEwmxLIlIpOJV6l9DoXtDaGjUIxZuaXojm3EIMh4M9ARResim57L7bW1yRfwjPs3LnHY+3q5ZhtNWLQ60SrgcQJuQ7MtFJsb++qcG00q7G9u528tCpO30vJVAYUvQpPf8B0uoQnD8APIGqv7/7PeeCNNcSzZEfFsAEeUhcp0nej2UQi52QrpUilayq5HPePWEj7vlo5RUoJVNWKClT6KlJPiiqAXbZFX6bgRcJHkScp3nAYa6urKqaPHTuuY+WcODfMxeVbUyDBzmwQx6hPxcb6WszOzep8uM94IfGhbwNmCKCSxM10A1hV8sNKaXTcs/wNBhwFP/e9pKsAa0orNDuGe0osORkd2xQY1g5F8ezcvH2yFBlfFzsqjwX4oNlryZHrR1vVeP97fj4+/oE/jpkKWqBuRGMuXvLGt8ZLv/Lr41J3KnojQMupKE2NYnfLrCqFCSRWSrUCO8hR89kMHXBhY3VNAKINo8uxvr4eC8g0kUMmE2yxYcQm4fqY6QJrJ6eq4RkEgyV/h3Nsthpqi+h248O/8XPxsT/63VhoAfx1Ym1jM+ZueFZ8xff8r3Hr7S+OTby96m5L+evs7WrM5Hq5MLfkTCED3V4MYJXIV8o+YJlBJJltAqRp80G3HYuliPf8xP8VF+/96zg6PYxCpRpXR7V49Td9b9z5VW+P9T0AjlqUCux3x/54WNoBeu3wbxIZDb7m1DT6W68LAFo3iI3YsFiKtbU13XeMo6TqOUXRIAr+evQtpSMCmCfJbfbCE/iH9xX9sOd0RQMngOX4cdXGzw89T5APDoex1+5o7Od+yKl63GccC/vAs02AbyWB0IAfSh+F/eTfuY46Zpnw7+hv+MgJYBYY6eNVwmkCv2ib7S3Yk/bM4tjzooNArlptvLjCcTL+8SzhPpRJ+XBfPsg2YS/ltEuFDrCIolTLttoCcE3sO8DgJA/NQLC354UPbQtAEqZs9qpK5uFcR4HujC/TmJz7/uD7Znx5wBbYW/X9I0A99Sk8ogBdZ5pNLdqcP3cuPvnJT8YnP/3pOHHdiXjz1741lg8fi/7QiZU5ITJL8/JzLbORGBPcdh4P/Uw0+MVLHlFjrrCfJdk3Kn8nn3P+nKR+g0FMPJwmM9lJC0xa4AuhBSaA0xfCVZoc46QFSHhpzkRrdlZFzcbG+jg96rM1DpORmdm5aLZmY231SuzubF+zDZlsz84taOIGiJGNrp/qS0wyFxaXlX509crl8QTws32ebbZmZjXBxqyTdJdrvQAyZucXBISw7ew58dm3XYr5xSUVlKtXr2iSea0X0rfpRktGsBsba+OPvvfdPxOPPfyAim2KWKKc99KqcI5pZ2JMQSBJQqWi86EAzxHk9kSyHE5ms8lstcEKKLVj9h/Ci0OmzcmgNEnsJPHKEhml1Jnxw+osQInYOOVSmqBXdJ2YzHt1HgmTPYiyTIaJfS4gFhcW5DnDe3xWyT+kWiGRQfpH+hRFKpNuJZy5+GBFnVV/ABMS+DinvU4n1tc34oEHHozTj5+NrZ3d2NllpZjveiLf73u1WWXB2HOiAL5ifwrOD4ArmaayZwExyafJRacT3fh6tVaJuv5N1DdGxZaQSFY3HMQM7CwZTxejiEyqQMHTjdtf8IJ43RveYJPxxAbBkwbwh5cklDESe0oFb/LIyCbQ+HUJIEtSupxS56MyK0ggYfaVyl4b0pNkaR1sJ/9uAMaAE+fap1iq1OPo8eujVKlHt4+EaBRVVv6nCrG2ejX2drdjdrYZ6+tX49GHH4ryVES9WlYkN0VjY7oZMSL1zAlX80utsc8HfUzsrQRIyAS/Uha4oyK1NavjzMUwCCH9W95bMIJS4ZmLG6SZakrJPi1LQVYn0FXR6KlYkteO/YDkC5ZYONkjhgKda0wKHSwggBcKW44fQ/HsicT9rMRG0rGQ23VJw6rF5vqGZCdZnsZ26df0VRWWCVjr4gOWZKy6vnilKdEL5gDbJXHShSsAmqRLFH/pfpNhcwIw5WuTTMrpLX1JBFPKlA1VYkQCHSBjFASmAF5hjj82Ah4NBfoANLiq5B7ck/xT8rDttfjAr/9SPPiJD0WzBCjTjeH0XLziTW+PV77pm+LczgABmxiCw35X+6QP0EawLoTjyBOJIh+fMt/nArbbbSdRJiZeDgHIANR0o67x2XJFWIJ1ARPZmywX9YyNsMgYdwAXJaPianQ68Rfv+Y9x31+9P0qFfsw0a3HhyuWYv/HZ8TU/8K9idvl49AulGBamNN44ubKnY5MXXbfn8VWge8TG5qY8zlxoTwnA4fpgds6YOBpZllwqT0Vx2I9qeyt+9Sd/JC7d/7FYKneiUJ2OnepMvO6b/1k85zVvjiub7ahWp6MP0Dnqy9weuXQu9bkHZmdntD9+z7LIza0N+6ptbso3yh4+FRldIzvUuKtx1ewYQJKcEAlYRj/gfQGpia0ikKm9p7GXfi0JrIy3GWt8Dc06M5OP9trY2krAJvc37M1B6kO+x1gsyUbgAHhZEq17X0BURWCT0uPabbNxeF4AwjZZOIGZy0IBDDj8qyzr4h7kPpGxPSmOuzu63wGZnZjKIgim/n7RxySrTgA2/dCyNx8v93r2lrOELPQ3sQ0BF/sk52UZnaWpfCqzd2m7PD54LLJ0USCkflrCal86A4o5pVLJoxoHLOtk27R5DinodNt6xiGnB2Tv7LXjwQcejL/84Ifkefflr39DLK2sqC1g0BEIoUdcOg/31Sczl9wuApnSHEBhGAe0cWbHZrZs9mnKl/eJYFTex4ThlDrc5MekBSYt8AXRAhPA6QviMk0OctICESuHj8b8woImt2cfP6VJ41O9mLgdPX6dJqHb25tx9vRj12xCYqgPHzmmidTlSxdi9crla35+cXklFpdWVDE9dvKRax4Lk2q2TfEAJf70yUeuse1CzC8sxsrhI/rMqUce0mT9qV5M+K+74Sb9+fHHTj4tsHb8uht0HBRpZ06fHE/6fvUX/0M8+sBnNPHPHi5a6c8JWMmDgqIA9kwZFgjFJwBC0SviNjC1lIICgEKa/dQw0MZUOjEivArKpJfi33IeeZPU61EFlAPsAqxKq9VM6AtFr6QyKReoovSzZNYsBoLlcgAFFCdiphDTjXwLcAyz88QqoG9QFADk9fvZbJhJudlTbB9QSRIMmDM7u2IqnTz1WDx68lRcuHgxNja3QvVDwYlxnHMGksQQkHFulgakiXMye84x06ztVoiuBvBRqhw+TFOSDFLw9PqdcZoc7VWv4eODSTRFGZKmosAJfg47u1oZZyJfm0aWOBXzC0vxpa9+tQBJpH9y0JC0ycCPMKSEkHDMuQAYg05iiRhw2i8qDCZIniEwbL9IkMOTtptS7ZRWZ/NceTpJDgYDKnk9qT1K0e0TQ9+K5eXDUanVzUbq92K6Vo2NtVUBi5wnXfHM46di0GlHt70TzWnHmM+0MBSmaLNkp1QuCEyFcSNwCzliYou5sHOxs0vBW6qo79AfYMEgLbl8+UoszM8LeIE9lP2LkJZhXI/vEf0EQFDpjQl0pf8A0gLa0u8k/cSEfYDpso3UkYHKRDslGbJt+jrHIHNymXEbLFFhiB8M/jikyyUvKQHYrZbun3Yb6aDZTFTQgB/bWzu6rzj+rW3YT5a82DfN/T0Xp4ylbFs+TWXi7m2uLvaUUUQV9jVYT4JjDQYIHJBZNQCTvXDEnBj2xzI3sxbsTZUpcAZ9e5Igyc9K3johBgnHXmlvxfve9VNx8q6PRKPE9npRaC7Gq772W+KFr3tzXGwXoliddmhBD+mT2SNifCVJlT1qnLzIxvkd5hoSRyVByrdJPfoASGIpbR7DYLFlg2IBcgnAyD518lCSdIy+PRU1kjq3d+L9v/jv48GP/FlUCrAga9Eb9qJ+9KZ4zbf9yzhy/a0xKlYEquY2k3l48raS9JGksG7XrC1AA4Ac+dWZ6ZTlnWLtjQYC65CRAjjVO9vxS//vv4nLD90VS7WI2ux8dKfn4w3f+v3x7C/9ithqc94lLlQMhpjKI+W0ub7PhXFrMPbqkpk2TKR68tpKrEiOhX4PqEc/AUgCEDNwhwm4gT1e9jqzvFWBE/LWQ85aEZtGhu0CbjmXthYTAH0AUh2c4DYQu1Bm6m4fG1snkDyNt5lJBBOJewIDf4CW7BWVnzWMn/KFAlQrl9TvslyaexrQMTMLJbWTL5ilvpY4mhHH3xgHct/QIsIBxq6ZWe6fgJcAVwYw7QVlthoSPsIh6Ke+99gOYwcv/pZl3P2ufaHMzN1nOvm8ve+xh1WS4THW7O0BXnkMt5m45epsSzJAtd8g1tfXtL/rrzuhdn7s1GNxzz2fkafX81/wgrjtuc/TQpOetWJZGWza91l6siOTn3sZjBrPYQ7o4tiE5dp+EGUMSt9TCmoKpxBYpU+Mf9JR6TcTSd24ZSe/TFpg0gLP4BaYAE7P4IszObRJCxxsARhI+AlQgMH8ycybz9ZKTA4XlpYFruSi9VqtyYRwAaZQqSSm0M721jUbn+3CcKIwvnjhnFNtnuIFYAKIhKwLtsCVSxeuuW0kNhwLM7EL589a4vUULybRy4eOaGJ2+eKFa4JTbIJjbjSbYjgdZGa9++d+PE4+dJ8mo0w6HdluaZE9fbw6yeq2zLk1+TZtP0tZmEBnujxgDobZO9s7sTi/IGPV8Yq1pEdekaXAYAZJAS7vHHncmB2Vz1sr3DXLDpQKlLx5mGDDVhHwRVR0LoCTqS8TfZLnmJBDPBLwUMQs2J4i7Md+F7BaACYqArHa3V48+NAjApYAza6srkmmtr2zF52uV8TFXhIg5SJVTCoSoPPfRmYiOQXIk24XuQaX5C2iKr1vZhLgGp5ESTqnFedKUYWnUseQWtSJZZ9WQpGKhb0dFQ6N5rQMlPksByEwsFSJW297btx8661RrtTEUYJNRKFVgNVyAGjyRH/MzdG55euoeCHDDKkHmtmkcxJiZTaGk+xSWpKkcv5PbI1kbIwMT14eFEOl5OihlKdCjAoUfk3Jyyj2uJ9WiAvf3pIECzYYoOHq1Ytx5dJ5AXWVsg2EV68CSM3qWtuM2V5ObAMWAgUqx0K/pv/avNtSzuGwIEN5CuhsiEs/o49Z0hECkPgubB0Kc9qQY5Qpb8m+N3xG8qtqVbJNCtdyEf8vpHdNgagUUPY7ctIc26APZgkT77EdreejZpxygUj/ymbdudC0TMl+QwL9xLzYlb8M7CGAAM6v2UAuY8mbgKJk+p3lOpLqACbhXdOzYfwAY3HYjKWyZHEyIqZYRnoniWRBYFON+2WcaMjxTMUoSWUz24Xjh1WCH1I2wvZ598V0AjCUP5VYUaOo9Xbjfe/8D/Hwpz4cjTKS2F6UZpfjjd/8PdG67jkxbKzEoFDUdzGTTw2gc1OKHwEDMIWSabkLV+SRpeiRbpdYkNl8GrYLL1gn48I9FfOAQmKEjEYa85wSWFZ7c93FSCohr0vMrm4//vBn/1089JE/i+pURGumFoXyVNSP3hxv+O4fjrnl49EBXJ1uSDLGMXDPcuy0qYyeVdDbSNqyySyrMiivPioAkzEZmSLG4VMxNejF+qkH410/+aOxc+F0LDerMbN8ONqVRnzNt39/3PKy18TmNol6w6hy79SrAhgMoA007rHtbNjNuSGvpG8iyaIfi9UjMJ9kN/ZrQAVAQiEPyaBdDL1e34B/YqnSdh6P6wI5OOdavapnCJ2d+8ZjkO85RoKbSgYAACAASURBVBklsiUGjiWwfsZK/pVS3NivFgnGKWahdgQEEwsnSbUzY8qsH3tICTgSU9TsJ9qaF59xYp+ZUTrWJAvPz/kMnPM37jOum4BN2ElixzpBkGPlWsIe9HMmp8LByvLftA1AOAHBlpfm564Nv9PYhEyWNLuU7penBHms9qKBDea9H9hWAIDd8b2PL2AGbiT7a+8qiRIQC8AdT7zLly/F3XfdE+cvXowbb7olnv3s58aRY8f9DJH3VkodTdcgPz88XrovHwSZ/hbgdFBCp4egny5ua/9iBm0Gff3s1FiTnjuZEUUbn5+k1F1zPjn546QFJi3wzGiBCeD0zLgOk6OYtMDTtoC0/EzQkrnnfpH82b9qqrmp7Hky+VQ78Uo1K/VMRj2hvdbLBR+FuwuBp3uJ6i6D0qf/fC4mPfll29c+FjGAZKDpNJ5rveyHYH+IzKLg8+9+x0/EudOPuvhUeo1X4SkcZOKaVkMp2Odm55Lha1sAV55QIk9jFVvmve22ZUowdqpVFd0ykk6TTSblKixUhCcz7iSpy0XNWBYQoRViJvUUgNlnhHMlWh0GmeKvMQhnZRxGgKRiXknmBVNHRUyF44NVYPYIxtFM9i9euhgXLlyMixcvx8nHz8Ta+qbkK/gwwXYw7JIS2pCfSRuCRA6gyX4svIS1wHhKABP/zowhiiL6I38DdEJGNJXYSoBTZcCi0lRUspcJMjpYH6kYgtEAi4k2plijL4mNMhrE4uJ8YpBhnNyN+cXleP4L7xRwOSpQ1CDa8zkLkckyuDSFz4l3ZqUYIAMcYtv55DKodLCoyMWF+4ABKH6wH0V1PwF4guWGYW1iu3G3KcGO9jTwg9SDfrS8vCTzaiQ/SHLYXqs5HbvbG/HQg/fF/GxTDKjNzY3Y3YGp5LRA+ma9UY2rV6/Iq4h+MdOakQyG66n+kYEaSTm5vi7SOFSODeYN/ZNiGbaDItW5D0YGMAFC5RPTNoAlzyYxiiiKLHMC6OJ7+MvgLZMlednMN0elA+QARiFPNdCEHAw/oymxgLK3lIpJ7tkYKclOq/v9gc7PTEPAkX7Ua9MCQ9jU5tamGHGSXUmWY7ZSLlBVWCdzZN3jYeNw+frIoH4okIUxgXu30+9GCxNimYYXAp8Xgb4wOdI+kC9zz3NPypQ5eSkNBznS3kWx/Mcqldjc2BQQDGNJjMe9jfijX/6ZePSuj8RcA9lPJwrN+Xjj278rjj//lbEVDfnGoJ0rxTAqJK3hYUZfaQNwwCqzgTVgEnItJHCAD7XKtEDAXLRyjSnGGSMEJKVCWeNWCbliXeAF7QUQI1NneSv5O3l8ajaRDI9i6+KVeP87fyzu//CfxdSwH81WOWYX52MawOm7/peYWTkae92BfObEzkFumQAl2hkJk18U9gYdNF7IRN8sMYFQKUSA64BUHNAAY/37PvrB+MAf/ufYuHA+yqNRLB45FM3DJ+It3/bdccudL4/+ABYl3mL9KNec8pbPGa8m+pAB7n2PIADWarWsvkdbcQw8F7Lfk79vuR/HKImWfJMyi9QMH97LfZ+2FFu1MIp6k/vJAI8TDpG00UZeGOAa2fPJfmpcO0AkmHkC56s1yevpnwKbE8sN4+6cOicJeEo15X4RaywxUrOMC5YZ/VUs2MQykycg/V7PAVLezNqiTzCOyMg7gTrIC7m3GA8EjvV6UdQCBzJDy+PomxpTE3NYzDzJbm2qbaDIlB9f+/3viuEmaVxZYxnnz3OAF+AZ14Hzlyw7JZWyP8lhE6NXTEZSNtN54uPV73fVvwm9AAi+59N3xV133RPLKyvxwjvvjBPX3xilclXPy8S51EKLrgXXKQNBCczOc4En/3wyCyo/Z2j3fA3c9/dBK39nX16X+6pgSTEQzWi9cPH8002/Jn+ftMCkBSYt8HlvgQng9Hm/BJMDmLTApAU+3y3w27/6C3HqkfvHBqCSIKWkLgoC/sFqvqQAZWQhyGmGTrTq9xXdzkSZIpnCwx4ZsHkAdZhoW2Zn6Y+T7fJKMMWLQCDkF6RG1ac1KWaFnCjzGv5aM7MqHvkMBaFTfXrymmCSD0jBf/xunw3Slkoq4ihoAbaUJoS5ctEG0x0xmR6O+x94MM6ew+ybYi6iRzjWQdyOGiCl7mBOLdAzp+fIABxT6wQ4yS/H/kSZ4YTwg2KrQHGJFw+my0qYA2AqRhUpU/qP7RB7bRlTPVqthgoxigi+w/HRXjB4/J4TmChu5uZtzgwT65Zn3RY33XKr2kCMJnk0SRii3w3+2bPKmJABo1wYyDVG7/EJQW2pON1nbB3ss/4627WRdC5E7UeT5HtK50v7TseARAPQz2mFOhr979jx4/Lc2ZavERKsps6/MBzEpYtnolIsyNMJU1t7h+Fx5JTERqOuVXr6Kf5K9N8sUbKcsyDpG315dnY+Njbt7yZmDwCF/kaxWVA/y0a77AevF/4OEDX2MxNjjnacUhGYfcPot9krSnIh5KNKdzN4QVsrMS+lx1F4ATTI34XPKblspD6LdApwkUIZxpEYSV28ZQyUZNDb189gkZlRZkJx7LwH0zADJQbIHIvOveTId0ueeOWCnaIY36hixWEAKs7leebkLX1W4HQvZltNMRs5pixltOTN3jxaACClD+8jDMt7yFoBvvoq6GcLg/itn/rRePy+T0S1CBtlEM1Dx+PLv+GfxvUvelWs9WFgEgs/kKE4YKRYIjGKw0eO6HwoxgWMcF4DUuimdR9cOHdJv0uaViwKDMSXZn1tTYCSpFgpXh5wjfYA8Mym6RiGK3wggfCAKvQ3DPy5f7cuXYnf/5n/Jy4/+KnY2dyJVnMqlo+uRGnl+njrD/7raC0fi43tHQEAAtnxYEuMTd1/6ToCrIuBBcA4cFtJWtnZZ7oCKq6vr+r+BPTf296Ks488GOVhL7qwAne248ZbnxPHnvXsqM4vx3q3H7OtuagCdtHXE6sIoEiAdmKm0E/oQYQ9cB2z2XP2SOKaAWIY3JkaA3q+nh63eUleTOBBWkzgusMEUr9ICwLtbjuq8m/y/aCAh0rZsjRYiBjgt9tJrp7GJ5neN7QfADeuCYsIgE94oI0lh7BiWWwAiOEaIXtMBuQAZ1mGCvBL/4Z5aJaTpeFcn8zE45hh1FnCZVP1DDYdlLDB5mVhBWaWmHEp3ZNnD4AdYwHtx38AfOzDIJbBIn63HBsJnz3Z1DbJlJ9tcL0y48ngHvcPzDdvh+/TL3nPYJNTVjO7zAsJ9qECQF9aWtA1unLlSvzVBz8Uj58+E29441fE7XfcrnG50weE3n9+aJ1FV1hPkuh3O+NrlccZA15mXR5knuXnRQahM8o/5s6mZ2gGq574CPazyc+VzMg12+v8hbOf7+nTZP+TFpi0wKQFnrYFJoDT0zbR5AOTFpi0wBd7C/zeb7wzHrjvLk3aeQHcMGE3cwhWRPZQMOGFSR/FG5+jwEP6RPHFKnH2ImGyC9OBSSJFmuVINl7N8jetAuMJ0R+o2IOyz8SfYobJuybcXZJ4hk8o9CgOWe1dXVuzdwWJToOBUqco6GCNcKAyaMW8FaCqS8T1npLk7r/vgbh8dcux7gl0UZHRG0Q/SanGhJ0kDWOCniVyuVjM6jEtTAMqJXYTcq+K2DwUJ8pzU6FXxxQ4+VMASDSma1EFPAKkKttE3PKBUWDuzQs2E8wm5B8UK0zis+myEo6QeyDfgpmhBK1C3HzLs+LosRPJrJuCwdePv4mZl2RxRpJcQGQ5iyb6GYTSJH9/pTkXEVn2kmqPdHtkMCkDTga4srzDIEYCoAQ8lWJKIGYtSOQDcOJawGyo1UlSsxRO0eqVmiR0hRjE+tVL0e3sxPbmumS1J06cUIy4Dbzr6qvI2ij6KBrpExR7SEkFOiZ/HJgmoyFSpj0BSbB6+E5mNWW/HqeDVZwcNcD/xUWgWEcybjcIR79X6lRK+6I4pHBXDDosKBKnJNOxX4sYiUnCA2JJUQx4QJ/V9U3m1xn0E9NK4G+WojrxSsBUSs6zsbWTsni/223b1DyZz5PMNjc3Nzbw5d60pKebJHlOpeJ+y1I72oy0NHzUkGtyHhTXnHVm/MjrTX43lkhxPNzHYoOIIZbujRJSMYNbAIqwiADTAOEogudLU/Hen/zROPPAp2OuwfXYi9rikXjTt31fHH3eS+PiDtutRRf5YIOUSIrpgfq+CvFaVSDc9LTlyxhjc47yzgn83Koa43gPMFoeNondShsoOGBE4l4rtna2JaXi3wBPBC7kewRAWBJNsb/wQhtGe30jfuNH/1Xsnn0o2jtbum+OXn8kmtc9O97wnT8ctbllyXXpL5Zi7grMhMVI/wAs4diQVNE+gPiMH4CSsOlcafua049Go35sbSNb3paJ+hx9DZnyVDHmZ+djhDSwXI2o1GIAEIykls5D/yB8oVJL4BH7Axwlia0h7yP6xPzCvNlraWzWuNPtOZUNhmoaXw1g7OqcMBXPIBMLFAAf9En3d4OLfJ7xm7sd0IlFBfnyIWGUBBMACSNyWGqJLVW03IxxB1817pPMZpU/XOrHGZznHLiXM/jtIc2MV+5TGXPDCJryPZsXQBh7dNwCnw30K+ACxhzAcGLzZfCX8ZZUPnm9pXGB+03sJIBjvNd6vp6WTw61kMJom+XcXFQztw2oICFG1stL558AQY4VsJR2seS8r2ck+6X9uWb8jW3QfrzHjvCj43eDsT0Bic1WK+Y47vWNOHnq0fjEJz4ZKyuH4i1v/tqYWVyK7l47hrRpMnL38yNJpHWfD6PXbUc5eeTl+RHHoHCQ9AzNjLEMdPl5kZ4P3E1Psn3SNc6PpGtMujIoxRg6San7Yp+dTs5v0gJfHC0wAZy+OK7j5CwmLTBpgf+OFvj1X/nZeOj+e5Lxq6UVADpMnJ2e5Qm3E96qMjVVRLyMiG3WTXHBhFzfhfEA5Z5CApNkQJ/kZ5Fp85aGGJCiOAfcYlWVybdSuQAiWO3udFTwsR+K8VajIVmKo90TQ2IE22paBSUr2JIwRujYt3aQU3Vja2831tbWY3MLGUpH5r14ywC+kEDHtoh9X9vY8Ap9Al0o5rJUbuw4geyhmD2LzFRSghyx2xR6fYoZJFqYgCPnKSt5rUbhp2KjIvmcPlMu6vcygJPkdHgdlaMPWEM6ngzazVrhvAACbICL9wosAorw6SAC79ixYzoXQA7i6CX1ksGwJXWcVJYUPkGikPtOMnHNE/psNus6wavjWoWX0fETX/s+TvseHgLaYABZp7e/4o2ZuJhB9hkxG8HbU2rSVEn9xma7SHUsRykWhrG7vR6XL52PagWPlq5Su8T2ScUx/QXwj35IUQnow3XN5r60MfI6QLxuh4hymC14xCQGBqlT7fbY70lyoOzpMnKhKJYDDIPU/zJLBDYfBTqAxL7ElPN3Mcgx0pe5hhTs9MdDh1YMPA0sick+M9nDLN97ZucVxwEF9tyBIUW0eU2FO++JpTIyaNxuO8FNrMIaYFFFrBAxazAzTiBWBmFmZ1o+fsnzHB8v1p9YZo3Y2t02owRQF7lZAgrkK0MfZTyAsZSkSZK9TjcNoMq0uKvjY+xg+wCF3DcCm/v9WD/9WPzBL/xcDLcux3yLJKy9aKwciy//hm+L57z8y+Pseic6gAFl4h4H0RsS5+6+yb4p8jk+2llMnG5XxTXgxFShPGaRAPrgT8V5ZPBYZu1JkizpICD20DJlzk9+QsmjKvd8rg3jADLY7sZm/OqP/G+xe/bhKBUGsbm1GyduOhLLt74oXv0t/yKKjTmNOSTr0Rj0I8nHYKAlwAkgQX5hSsBrK4kvA5oAOZwsgAUsPgAcjL9hltHeBC4gGaxX61Ep12IPsAcJab0WA7x9ACc5cEzbmzOx14Y55fs59332ISBOZtU21+Z4uEdpJ4Cv7F2GD6DHJzO2BJqorQzC8p39vmxQS4bjatOI3qAnLykAFc5JYCoMTuR4YuX1/FwZIJ9DQowHmWW57C/L72A2ZradvPgw79/bs7S1ikzXqZOMT9lLEMA0g4cGwKYF0koKl+Tv+JSJBZjCJmg6s5u8PctQzbLJIE8eJ2UGznVJfVMsW42FiR2Fp1wCSWlP+it9lXuS/gHglbclNhdgaAKqAWjNpkQCaC+oPHj6enqc5lrCIiY5Fekx15IxwVLFXjz66Mm46667NBY95znPiVtuviVaMwsKXxDbLjHhMHd3sGpKXhXzDrauJfIHGUlaXEj3UPaKyufBz+zDdBCgEgClhLoneT+l55WuU14SSYtdeZ/0jQsXJpK6/46p3+SrkxaYtMA/UAtMAKd/oIae7GbSApMWeOa2wHve+dPxyAP3puK/ohVfCoS8IsoKL6v5TA4pRpg48ndkFBQ9O1vbmhRjjtpqzUhaxL8zEGBZjdOhJM+QCasLWQpcJpzlcjUqSSpBYVPHyBRJVBdZSVsT2VrFx0VhARCxmybtTK5hxcBCEAtnqqhEsTNnz8bVq6tx6crV2N7bS9I7ChmKSafq8XmKSVLIXvCiF8THP/mpOK9JrKe5mcWEX4W8NZjQp/dzmheFP0VnvVoWwBSjvvwt+C5gE5KHIsdPap6AFApge/6UK3h9MNke6XP4UlHct5OcAZAAcIPJPUwTgAyBcuWSznfl0OGoT7ei0XBhffnqFbX1YjLBt94vJceldDkpXiTB8FlmPy1/br+f2mvDYEEuTuVFRgHLx9L/s9wBCYV90Lw7FyQCnNJGsyQCcAzASV4tFImShLiosbxoyqwiAWvsG/CT7Q9jb3sjLl44I8kiRuIUmJbBwQooxM7mlphxAA6zs3MqWLm+WUojwA5ZKHHnU7Dw3M9lNC2GkNkrVFlIRCnQYOdxbPgBSb6SpI2wPSjq6E9iAUoW6IJbUh22IdmpE93oY1cuX9ZPgBnV/7BVkDhVuO8AIZCSGQRgR5ZUWZJKwexC0gUv52KwwAwJABL5KSWgkrZUup18V9zfFTWffLY4JxmgY8ov4MB+Ohkgoz/xPRiDileHTUXhCEsmyWAzu0SeKiltjPufNob5AaCgZKxqVaAYICGFPUU+44o9abqxuroWl06djHv+4gNx5ezJqBSHMTvfjJuf94J45Ve+JWqLx6M+d0hjCtJKDPdLNV/HDBxl+S/jF12OPmAgHLBopPuD+0f3mWRS9smjHXK6Jm0kX5wEWgNo0I5I8CTZtfu/+i6/tzt7knjuXLoU7/3x/zP2LpyMankUVy5txLHrj8QNL/7SeNHXfVdUG0u+TqOhAAB8u3g5qc2yNvoh/2msjVHs7Wxr7CONkGPP/nY52Y1zFLOyVIx218BMqYh0E+BmOgYFmJIA2FMxop244YfDIIBDPleSMzIuG9DOTFZAl5wUioQzpy3aB4gUuaolsDKw9uIC15m2BbQTgyktRtDZzN7zcyOz8ACcOr2u5GowNbN3FNvhXkR2lmViBitG4xS3DF5krzABJLqOgHlm+Oi+yey1lPYmdi5G6PKLSqbdXAPkqskjEiB0nD6XfJeyl6KkvzJvL4/9tMTAhPW3s6O20D2HT1SScgP0AKLxTOO+FZgo0NXeiyx0eBsGpTJgY/mex6MMhDEWAUxn8F9+YvSLshlk3E8ah5Psj/CTThtGXwh45Tg3N3fiM/fdL6bvLbc8K577vNsVxsIzwArZwvg+Z7GCMSURYH2NEvjqtFWP19mTyemxBrgPvvZBqSSahuGamLx8PvvXZfbTk6V4ArsOSOnkdQVzut+PC+fPPXMnVpMjm7TApAUmLZBaYAI4TbrCpAUmLfCPvgV+7d3viNMnHzaro430DGPUqgyKxYhgdbjZ1Pube7sChpjs471iEMYGv1otloSHFC4m/FNRqiKHcIS15AOp6KXwYfWVIpu/Ax61SdZqNcwCAmxAzoEcKckmSNHh88w/t3Y7sbW1E/XpRhw/cSJ6g4jHz52PM/x39kJcvno1Nra2JdPjf72u5Rzw+LUij5+IfCYolHtx2603x3d993fEr/zab8R9Dzygo01B8JpUl1ldH5EmV4xq+p3Ep2rJBttiK0lqWIv5uVbs7GwpZWt2dkaG1xTVmCM7Ta6goszFQlkr4QItio7xpuih0JXZcjJAJ2WO6frSoUPxvNvviNW19ajVG3H48OHY2trU8VJE33PvPUorI6mJ49aK/QHmEp7LeuNJr+xLcvBtVvf5D4iNv6v90rb+Vl1BMl/BRbi+k3zAxswnVrFVaLhYEPstgU4y7E9GymprGE067kJMqTCz0TK9aGdrXSbJ/V5H7YupMe2PBEqeXtXp2E2yIEAUgIHtrS2t8GevlNVVku2aUa3WxXTCK0rm0UmeQjHNNQDIolCTZIVCfXZWBdXG+rqMyReXFmN+fl6SPba3u7utwhMgFi8likClVwGOFC2ZApTNTBV+F+BQcww6BWROjhN7JEWly5lJ5tUAZCUnYHW7jpLHTwmPmsRyos0kWRMQY2aI5IACnGzoLnCj04m11TUdPwywWqUUrRnf4/KHIQ2yY0aLfXdsAA1AZ6NfJ6vlPsa5LS0upnNoq1Dl+NnO1BTAGcyMQvQl0zWjSQwxWE/tjtqQ8aTT2Y1Opxd1AgoWl2Nu8VA0mrOxtr4VS0vLkj4i58OnqznTiGnF2sNW7Mnfig7KcSPO4VyRFnK/txVhz/Zd+HPfyCBcpsnzY/DbfkWN2BW46CQ+XtxTXBvkl3wfViZgO/uvxiCuPnJ//OZP/WjsrT0ehdiL2OtFa+5I3PiK18Ztb35bNOsr0e3am41rwvmzf0AKGD4GoQEq7TuFtxT71FicvMgENjPGNjFPJwzDo6qKdu65xBKhHZCKcv0BE+n7W5sbuiez71cGueiM8uXrAWrVBRJK9imPKqeQ0l/Y78Hfc+KcgRvGB7OP5IOFyXcCM9kP54OUi3tePk8wc5JBfgZUATQF2pDel8A47kdea+vrMT83Z/AlJc2JZZmYbXxGDLCw6T7twv3opDr3Md0nkqwh4TTAzfVkUcOAo6WyAKCMWWIDJVAIwNVs3ByIkGTPyVPIgDOLF04g9Tjj1L8sKzRQZalb9mXi8znhUp5dShJF1lcSOMvnLC23nxv9xUBdW+PAyspKbG5sRHu3Y382QMeS+yzturezFSuzzZidacbWzm489PDJ+NBff0Syude9/o2xfPiwQyUKCL4t+8YM3Cbv7k8CdpKPFNc8PycyQJifFwcZSvmeycCYQOrEetRCRAKbvMCQnkfjFYz03oEHEc8s+mTmOmlfU/auu3B2Ajj9o5/AThpg0gJfAC0wAZy+AC7S5BAnLTBpgc9tC/z6L78jzj52ysUwk/YU08xKPIWMZEiYjxKfXa2LupONgimqVVhqhbVr02wlZUEJUiSPgYPkhcSZWC5X1jbzSjqMglqj4YhtihF5qnhFngJh2McHyt426+sbMSqU4oYbbxaz5+Of/GR87OOfiO3dvdhr96KfguO0ngo7BP8lAI2BPYIAeRTtXq1Eq1GP6687Gj/4g/8s7vvMffGzP/+OaPf68qzxyq5XbAG9pqs1Swnkh1KI1nQtpknKUnFro1yKG5hO8wtz+h2MhkIcrxYBBfL/sfQD0I5CB3Ap+8WoYEq2rDB9MG3Fb2V+YTFWjhyJY8dPRE/pdpZFrW9sxNHDh2T8yjbPnTtnc+QUc+7EuOzIymUpjL0zxmykZPz85F6WASeug71S9gGn5As8NhonuUwAXgI0VEmk/WYmmYsyF67aXpKmiRmlas7foSjO3k/yWoqirhklx9VL5+lSWGPr39vbJJ1ZmgkDqVlv6Cf9Cv8SXopop/gcOEkqJykCGmCEjX8Jxe7hQ4cEfGSvGYo2gDtLV1yIcdxc52xEnItyouMpXikOYcNkk2JAjsyKEGDRaKgYxfA6g1ocw+zcrJPbkuSNn4cOHRqDkBSq8ohKXl4cL+ekYxsOVaAiL2S/sPtoP1iCWSomJiGMO3nw9BwZj1wzSaroq2KJjUZqJ51r8lujzyJNpICnwKW/0kkBlehZWcYkMGAqSZho+JR2uLu7pWMHNNhFosu+yrBQ9jQGyKcGD65pmC5408zEEJB6CnCtEMUSoJrBA45pujYdVy5fiqWVRY1PGYSQVxBSwVo1Ws2ZuHz5ss6X9m3NzOraAqRsbeKxlIC5xDYBoOBWV/v0Xfx7WzXtU+bLg2ECDZsCstgvDLfZail2z5+MX//JH4nu+tmYKrSjv9WN1vzhuO21XxG3fs1bY9SvRyHKUaog2XRymaSVyOFqpK0x1hK0gBl3XZ8BUKWv0Mi8Z1DOYwh+Wpwn4ApsoKXFJYN4SG0lcSwnnyLLNPGz4vz2dglPII3OfZp24Bw5P37Pssx8/wEuAl7xbOC+YexlezklDoYcTED6Of2+3pgW+CGZdJLj0efzccsInPtqdlbnZaCnq37OogbbsfTSfkP0rWPHjqrdeQ9GluSsYvKVBKjRZgBO3ANsHwDRx2+gjGOh3wEY01/5N20AGGTJqjPYzMR1H+M+Zl82JXcAAN/hGgFAZSB2dfWqmKZcS+7RfI0kQ1TfHKh9x8Blqzn2gzL4yTUuaSHCDESPXRnwkv+S7g0nCHIC061pXXPuYUmDAVM7vWg1mmIsnjt3Xp+77vjxqJWL8egjj8RHP/axuOcz98fbvvHt8arXvk4eTXudbkyV6F9mUIpH++SkW7t0j8d5hRoo8dUgOS+HFeiGP5BqemBRIz9zDiTPZRDTYKm/v5+WavAwb9KEXHvl+bNJ9jccxOXzFz+3k6PJ1ictMGmBSQv8PbTABHD6e2jEySYmLTBpgS/sFvidX3tXnHr0QbFuAIzwFGG1WtPHIavGTs7CPwJfFybhGJt6LurJIUUJoIw8nMqOdN7t7EU/nMYjICIVORQHsFjEjkhx3BQR6xubki9RFDHxP3b0mFZxkdtsIpUCeNJKcMSly1fi8bPn4uKly9He64SZO4AwGIEj+7IfENNTFQ9aAYeFY5kc7K1Xf+kr4+Uve0m01tyfDQAAIABJREFUmvV4+KEH4sN/9aE4efpxpdSxgkqxxYo75wX+VEU6hxk4ki9ShIrgaaxSl6NaS7HX8rTqxHSjLm8n2gggotGaifq0CyoAEsl8JElwsSQ5BiDB9LT9NpotyeIA4mZnF1SgbWxuRbU+HVWSjmDxyJKFBKqGrhmTcZgftLULGPt5cC4uBwox4kSy90Yyk/aKsSf0B1+DkeVGAEJmSqVVZiQsSnQa1wTOwJO3lQ2kXVsI0jLwIICpmAAbS1sk06OfJcBJYE7qE14JB2yAOVERuATYd/XyxeRtg8SSRCbO2ywPSXE2tsdpWQKW9vYkGcmr6mKwpAKQAhUGgfp4D0NkS0EpZHNkPQUgfd0m9avqD/RRgCheVRKyMOh1OSQgimuTU6csU3Jb5cQ8jkFeaNWqgCcYORyrPJnw2MGMWibNls6pDyfAjAbNHlqch3xfYJPouJN5N9Kl5KcCSAiImX2IlE6IH5rADsuUlJDX7wnkHfvoiB1i36kMFriwt1SQ/mp5nT3cAE0k0YKFAlgFYCSmm+PY2Z/8pZS25eQsGItsh/3qmgxgopBYiSSsJuCYgrjTHUgeCcNHIInSyqZjdw/DbCeSsU+ARv4t43ZYZSQ5pvh6gEuHCZgtxgsTddhAgD0ASBTvfKcs1pjBPIpg2DeSFSplD38umDF13VGA1tVRP84/8On4nZ/58agONqNU7MVwpx2l6nw87w1fE7e95eujMGxEv8vYhCcZIKoTCzlujhdfIdpCQH6SewGy8wKU0XXG7wpT8ZSGKBaK2GZTaleOU6mKyKDkyGxQbWt7S+cmo3oYnoA2RUtRs/yK8YjPcyycXwaqnRrXSf5+BoKzxC4bgvP3LB3LfU13wwGfviwLVZ9PJteA37yQV3IPaQx5gg+RGU2+fyw75SVwBNCJMIgsc42CxlkAnMy24ScATF7w4Lv0ac5NvngpRc8G3k52ZD8CpBq+By1BzWCHpaQZwKePOekvPd+yJDgtGXA8jO08P5V4mZLoaHelNGbWYPK74t6X/DqxrZz0SMiG+zJtI7buwCl+HK8WAbj/99piCvJcA8jm2ly5cjU+/JGPxZWrV+LGG2+KF7zwzlg+dFhhDUpiLRQVqJFZRyNk3GMvJYNH+Vyzj1IGzjJINAab0lif7638HNEzww+BMYgkhdyT3nvikyeBSulrfpQcAJzSd+nnFwHXJq9JC0xaYNICz/AWmABOz/ALNDm8SQvkFqDwUUpLLoyepmlUwFWqSn15updXu/dXsnO6yrW+x+dz8s7TbZ8Jbp7IP/1np8Q8YPINa+JaL61IJxNjCuv9lcbP/i0mrYBFNvnej9l+73t+MU6ffEhFIZPVSKwBrXo7gm3sI0MBQEEuL44+psIjF3wk5PA/mQCTHLUniVyBCbRMgqHjwwqwJwXCGHyYmHwDJl1dvRrb27tiBB0+fCSe/4IXCgA7d/5CnDr1WGxsbKswx2hZbColDVGQeSKq5CbBEi7AZE6bJqqGPUYqDpcXFuIVL39pvOF1r5NE6+N/89E4d+ax2NxYi7OPPx5deVbY08RyE2Rz5ZiuV0XYqiCjK9vvB+ymXAaUmpLEgSJCfkEUYJh/p4KK4gCj3rnFldjY3HRyUUrUoq0AC/gu6VqAbDNzczG/sBSYF1+4eFHgk0x5OddCQcATgA8SGHYx12zIF4ZrY98aJyO5mFQunjuEJGqAEhkM2jds/Ww9RqbJkkHuA06WyxnYc4z4yOAR7S5pioEzG69bfyd2W/JIsdTOx5Pfs1QvGYxnkEz+WrDlYC+VoiggKmKNlLp2W0bryD/qdZ8nQCjG8f2uZVOWaxTE/IIplM2NBfbIsHpboB8v2D9ieaRCkOvlQtPSsZw8JxbRrA2lxahq74lNsba2mjyk2NootrYw1wZMKauoVBT6zo62w37YdpbZcS0Y2zKriJYRkDRwtDmAGOem/pYApezDJH8vGSzDpANoKcuIm3aTr1GSxdg3x4wlZKqWSfquEBsGyRwm3JJ9+l7XmSgVDTP/qgpr22vZj4dCOLc5n2E8VLIaoHCSd8mrqdXUOAaYoj4BeJaMsiVBEpgyEMOp1yOlDx+roYBV93dkSQatuefH3jdpDLOPFdfcx6d7bbohkIX2xtychEJ5OCH3jYJlX0naw/fUBxJwNjZir08nhov9lXIqGqAAwFf2fCIooNDZjbP3fSr++D3viNlyN8qlfuxcXo9SbT5e9Ka3xY1f9ZYYdEmkrMdeByacpUlKAEz9Q2BhKsmVDKf9tC25TelfNtzGAL4WXaWU4SnFdeD6O2yB42O83dwgda4ZzVZTYJb7nb2DAM9oN16M8QLZ6IMyQae9YRIBvtCeSLwMNNnnyYCeGUcGPpRo2unoOmbzcMlA033O3/X8wxstjRECpdX/fE6SKeZESAIrADQTs5DvZMBKY4ueL22BjrQjxymz7GIxLl28qJ5teaV99yS9G5KgZ5N2jTsJ0O52ABLT8ywxvuirGYwzaG+wne9neRvHLQA9sQDz2AvrjGcsp842GKN5XmWQVmCSZH/2s7IJOSBzXYsvtBHbEousWhn7MxnwxyNpGP0h408a0kej2NzYlIfgbAvT/54k1g89+JBYv3fc+bJ4zu13xJHDR9RvAPlyml2GdZRcCpEX77L0IBizYp/0YDj4/lPNN7woZEmeFjy0eGXGcAbfPbZmQpXHhbxtJ6P6NYae8oHJuzwxnAbDuHhuIqn7bM/uyXuTFpi0wDOrBSaA0zPrekyOZtICT9kCSIoWllY0ET939rRX45/ixUTwyLFjYpSsr16NK5evTbtGrnDoyDHJFy6ce1yeL9d6zczOxdLyIU2HTp961Ak7T3ksU7G8cjhas7PyQ7p4/uw1t430Y+XQEU2qTp985JrbZgJ57Pj1KtbPnj5ps+NrvJZWDsXc/KLAlcsXL4wBqt/+1XfFow99ZmxcnCezAtRkYmyPDHniFKZia2NT+0QGRkS2TLuT4bdW7Mv2bUKaNsQ/ZgQDqi3JxTpJceubmrzv7SEbYQXYhq9Hjy7H6173ulhcWo5PfurTcc+998X65mZ0uzYzZrKspKPEZmEbmqgyqU0JZ5mJP2bkAJZFIW644br4uq99S7z0JXfGg/ffF/fde3c8dvLRWF6cj+3NjTh/7oy8ZdgH7Yq/FNI5TL6JPQd0m20ih+Lffh//IOE5wFwk0lFYJfNqJFK8zAiDdTAV3aHBxI2NTYFqy8vLKoaRdJEoRyFL8Y431fzikopB/gbLB3ANlgbte/7CRRWMc/MLYlHB+llaWNDk/urVqyp0KIx4UdB4Ip8kghxwAlJUdFEwJ+DhyV1HFtgCG12Q2UPDYJUDlWzSy/czP0rJZUlW54IkJxDZu8PyOgo1F3JiOFHQyQvM4Jj/bvaTi7qizMXpa6tXLkkmwnk78a1mTxQlyNlkPjMhKGCR5cBGoshXfDuG6/KGGY1ZN/a7oW1tvAswwT65r9WO2W8GAKBaVaFPm168eFFeMWLrJFZNZjRxbAarqiqeOUbAKQp12segb18SOQp6mClioiTmA8fIsQM6ZjkffY/7AHDTyVwGVWXki7+T2CgGnzgmQF8AZAp/mWcDHFDgduhnvZiW6blTzugneF9ZCuh9i92EQXgqwOnfjoR3WiLASDb+z4bS9HWOJaf4yZy9YuYW/QGwgGNyihySoJoBTGSsUwAcqR/IYBvAERYbILD7EfvudM0Qkdm7GCcGLzP7imPBeH/16qr9j5DiyVvHgJUAybC3lY2pveCwvo4U0lIrQgiyvInvzM3OxeUrl5UEmdPW5NfTbUdl2I0HP/ah+K/vfXeU+5vRaEzFcLsTo1IrXvymb4gbvurNUYyZ2NvpxPbulttYyW9+sX3OBVDeDCIDP3s7O/bQGfR1XBkEAdCG5cj5AoBmU2vGXf4G4AZAyO1HOznRzUDxTGt27B8l8CRGGpMXFxfFtgN0oI/ndpJEcxOPOHtimaVn3yPATcn6BAjZVN6yNCSZPDfM7pM/WmLvjYEcyWdhdJIyB3iLTM2LOLlP8n1CFLgOBo2ccucxxNvOAJbHAFEdPR4lJpalccmP6AC7LUvnuO8zmDo2wk9AvUFrS0R5sW/GX64T4yL9if7OcW1srAvgOyjF4/OMLRwLwLH8umACcx8nQI99ZMCXa2TGnhP93K42as/juSSYdZuib6yv6d7nOYycFpPwx06dir/+6w9rPPuyV702bnzuC6JY5np5rM4As5ZgMtUod8QECGeg3UO9kZ7MMssgU/5Mfj//+2Bb+8k4fmo8YTt83uDxPgPUAJW/lf+/jlOMWqcbeq3E8muAu0sThtM153yTP05aYNICz4wWmABOz4zrMDmKSQs8bQsAwswtLGpifv7saUllnupF8X7k2AmZ9+7ubMXjj5265vYzyEORdPXypbh65dI1Pw9wAyhCMfb46ZPXPBYmVYBZzdaMCuZHH37wKbfNRAqgYWl5RZMrmDc729tP+flGqxVHj12nSdiF82djc2P9msd9/LobYrrRVKF+5vTJMeD0//3me+LMYyctkykAkmBIbH8lVopVIMt4tawibXfbkhgKBdg5AiMwap2dEXh06dLl2FjfiG5/GJdWN+Ly5SsyAkbVxnwSoAaDU4xj8f1hMn7ixPH49n/6rfHoyUfid3/3P8XFS6sqQFMa+DhNLc+NJXXBqBZFQZKbwN5AUpBlXHOzM3H0yOH4ure+JV73T14bp04+Er/wjp+LRx9+KE4cPxaNejV2t+370W3vqoCGMVOtV6Ne5T97NiEZYdG138d7pixjc9qC/SitbxoJQ0mTYE2K+V3G4A39hFEwjGJs7XQEMB0/cV1cd911Yt4waebkKJMozK6ursrQ+K677x17lGDSvjC/IMDp9OnTktp1E7sMXxygoAvnz8ujhGsGE0fyDSW7GXDSJJ0V5fRTk3v+ZsRs7DFysAONCrnoMYikVzYNF9Bx8NNmzbBNy04saTTrLQFe+jtMBPa7zzTgQmsVXMeZU5a4tgmQgg9H2/Z7sQdzBS3jcCA/IQAAvHoo1iSnTClt2YA9+9OY3WffnSy1sm9NKFmRghFwiEJucWFR4I/MyLdg7ZRsqN/txcLCfGA6bn+Xit6HUZD9fPDKoQBsE2uf/Mc4Pgp/vsd3dE8VizE3PydDZJg8FKH7ktHkJYNxuEzlD/qqberaZqYFbcYxZ5mVksOS/wzjjdsDvzDSE0PHxfEB3POfYu6LAEwb9sJCpilQoW7GTD95sxWL6ld8ZmV5WQwxgXl48SSpEuCYZbN9+yUhgaIfjAwyUaBnWR0AB9JDQAv6FsdHwVwsuRCt16YlC0NeOzc/r7RJwCNSHTFZx+NIptmwcJA0JQkixwCrjX7IOXCMgBrINjmXzPgxM20tNjY3BJDjO0RfFUAmSRNggmW/+PSINbW1pesG4IDkimuOB9z01CA++v4/iL/8nV+L2mg7atVRlAdTUa4vxPO/8q0x+/Ivi2b9UDRqrWh39yTl4xpQRGd2UQYCaEsBZ5IdG4gSVpwKdK41Y8iWjO7d//jumTNnYn5uXp+znLASVy5fiSNHDo+TO51WaGlaZnaxP+4DSUslgfO5sx3AUa4l4w0vzj8DCkrsS35d9H/unekmJu5mTgncTWbzHDP/ZbZeNuAnpY59sF/AGs4VcIntcu2ynA2whO1xjWAxXrx0Sc8wruH8woKekTIlL5ViZXkl1giMWF8fJ7NxvmyTe4a2pz/Q5yX1xCh9fUP7tl+XAx2UjIqRthhUyOw6yUgdY/Hd8b2fwcIMSsFUssm4WWM5cTKDRpwvzxvGAM6Rc7Nc0yyqDCxxTTK7jPYUu3E00rGvrl4ee27BagKgv3zxUtx9z93xoQ99MF72spfHV37FG2NmbiE6hYr80PSMAfBNSXOZyWgJo//LxKL8uXytcxvk0f5aLKfMLN1nK1mGLWA8SYsFQyEDTFLiLBfMDE583HQ8KX0Qg3yzwTI71v5qLOZcuTDxcHrayfPkA5MWmLTA570FJoDT5/0STA5g0gJ/txbA2wYzWRgg26nAu9Y3MfLEN4dVwN2dpwZt2AaTPMuWSrGztZkmm0+9dRgwsEtYoV+9evlpT4Bty7R2a1P/XevFKi8FBau1Os9k0vnZvgMjC9BJxcEWTKCnZn3xfY5DcoxO5wnH8Z9+4z1x6uEHLDtIk0Fo7ayIK4o5xa1TIO3t7KkIpFKXT9MukoyyikEV5+WyVtGZLK9tbMfd9z4QW9s78k3Kq6NFtGhDjmc6brzxxrjjjjtUqHz67rvj/gful2Qsoxsyt00rsRmQ0AJnAknwnKKQQlLQajbilptujOtOHIujR4/IpBhPmHvvvjseP/1InH7sVCwtL8b1151QYtzG+qqKMrwvKKAwL65IIsd/JXkEEWPdTMUVBbLYIJLP4ZVhw1pesvHWpBiAoBCdXl8si2azJXZCsVKNEyduUIFuuVno84AkFPYUJBnMwTOIVXexBZLPBx4nbIuEKrangi6BQDCwiEcHoHHMvBl3efU4/65/K6jPIJD9OpIR+JPNYvPqdGIvZIaTtpGlDk8CnLQf2AEASHgFDffTrQQCjrKnVAK6kuQOtoIAu8RcsBQQLxOALv9O/2nv7ih5qdUASN6WpE6pVwKkHDkPS4Pil5dMdadhwhhkEqA6chQ9zAyKVEAo+l4uuilI+Rz3kq6bmFR7Y8ktQFOWFmXpEWCP2DZ8r0MamlOrKPxnZ2YFBqmPkB4FUCKjbzMBaUvYKvLySqbPljd5P5ZHumBmvBlfS/oY/lLJryUbZ2f5HKAF4CvjJS8xS/BzwnCatk6MFR+XU94A6jl+7l1YLhT12cNJaZJhpoF8rhIYosIQlg5G/AJKYB1awsr9UiohNzVbrThlw2zGLe4jrhnnlAte2FKKk+d+ZntdWFlO3dL5FUN/b3cwga8IoIPpShvSzlx7PHtoA8ZQAMks26RvAbLQ9kiVMhBrdslQfUE+TgIBMP+nzzhJkb+LEdaYHsfbc22VeFYsxNG5VnzqL/4k/uo/vzcaBWTI3WgW6zFVmYsXfNVbo/Ulr4xSzAhwmipzHbuJGQhg3xkDywpdSMls/M4Y5NRHxmJLuhgnSLrTWMH9Jc8wG2JnGSjjB0MMbTtmJuJpJ+8we7tlNmwGCLLP1kGQJUvaDrJXaC8WIwTeyYAfILciHyz6Bn0o3x/ZGyn/G5Agj5eABfLJS4xDLRqk8YN+lxMGJdsjVS5LyMbspYHAQa439wDjgMBSzhnQOrF5CnjjJfarrmnZjFs6Dfc2Xny5z2c2Es8CgR1JYpclaGbgeAGCdrV5uhmMMgBPss48/uRtsDOzD309APFgszLuHGT5sN3so2WWT0oIZFGAPglzDEuBzp7S7QD42Ob9DzwY99x7r47lFa94Zdx08826f1nE6LMcMZau2b/Q4JMG5NQW9pjT8+DARCNf94PPkaeauxzsI/kz+VmRhn5f3wMbSATYtOBiiTbzDkl6EyHXtFh/M6fU7W9oFGdPn3mqQ5q8P2mBSQtMWuAZ0wITwOkZcykmBzJpgUkLfL5a4Lfe86549MH7vQI5nuBZTgXgsb2zrdVt4uORwXU6fRUKFHUAZNVaXUUH8er8HTAE+eAuzCGYTCmyWkSXIcVpIRYX5+PFL35x3HD9iXj44Ufi45/4ZKxt7gqAIVVO3j8p1YxiRJPN8UQ5oiwmDObB9Ti0shIve+mL47nPvk0eMPffe2+cP3c2Tj/2WHTaMChYOR7FyvJSzMwRGb6t1CLzivAG8qo+DKf52eloNWuS4fFvWAbT9YbOFVYOZVFXflERUym9jvOnAOt0+1EsV2TMWixV4rrrb9BPAId6vaH0MIoZSd4qvG9TWdgMgHoUCRQS21vbUa8Sq21GDqwxwIVsPM33OK5c0GVZEUAiBUhm7shMeGxkayP08fVNgFM2A/msfhwFFyS0D4Xt+JVBpycDTlI65M/ZJWjMsErUNK9cT3Fxk8WTfaTEVkvvC3BKxT7vycS735Mfm8IDSUuUB85e8jpzATg3Nxeb21tJiuLtZx8lFbqJQSAz68RmgW2XpSyWWZXGDAaBgul8BC6logywij5uUKoqdg5FNdcDP5XMWgFA4TMZGATMyCbOYlkBkiky3L5nHGOWhnE9xuBHioIXEAJAg2cY8soDwBbFmtO7DK6JXYUxPdKmKIjZRGQ6RSX9ij4CwJUlQTDmbPRtMFQ+VkgIBd65YKaoVhKcpD8uyAEGVICzbx2n5Xy0F8ASkrOpKdhnw7FkjGsNOK1UPIFYliRiFL7XpQ93dayYGDeQh3VJPNuLcs3ePjCmJPElYQsVFWxLGCKpQJf3UbWia8nYxbnsKlmsZv+h3R3VsGIKdvF+MgtRHlbJryl7bo3N3Xd3x9IwATtU7sNRbK5fjfl6KT72/v8S9//FH0W9sBdThZ4ZTtNL8ZK3fGPMveJVMezWozAqKkyAfcCsEliaJFWSFSb2HW2qhMiUygdKQPuOgUxMxZEj6b7BK64Y/YF9xczgQwbqQAHOzwbnkc6VQAGzzST/ggEnCaWT+ySHTFLWg1Iv3qdNDHjC9sxgr0cFgZZ9b4s+zDnq2BIzh88IwEkAJYAT/VjBDtw7CTDifY6JfiRDeXzAGg39dDIj4BNyqp4YU/Rn/Jxkdl8pO2WPBZHxi/vCgBXHgsyUhSWFNND3AHHTNeAcec7Ji69cjs2tTTHRuI+UEFlhfDZ7ke0J7Ez+Wt5/JbHHDCrTfowTlskZdDbQ6/ahDRmLBLaPJW5emDHIXRUolQE7QNFOezcOLy3oWp05ey4+9em7YnV9I17yJS+L593xfPuVSXae0B1J1uzHJeRJ/weImcGfLLnWRfQyQ2JC5SY0AGQw6iBzydd9HyjkWuTnyBOeJ+M5xYGrcuC55D6VgiZoHwb5xIY6yI6SB5eeC2bbsudzpx//fE2bJvudtMCkBSYt8HdugQng9HduqskHJy0waYEv1hb41Xf+Qtx/z92SwaxvbMTWtllegBOs5DMx7vW9Kj9VxLzX1HyYJ57JTymWuTfoyWuoIP7RfooZk0cRaQoRzWY97rj9ufJU2thciwfufzDOnb+kAmivZzBCk0wVLNKSaPIJ3Z+MJwEoeJNUKvHCFzw/vu6tb43pWjXu/8w9cfLhh+L0Yyej29mNmUZDrB88flaW5qJYNC9nZxfDbbM0lOSmdKOmJv0U7ZXiMPqdHaXFzc3MapIujyrS4WA6VSpRlDRrIC+rrfV1yXWOnzgR191wYywuY1Bdj22kQAuL0ekiJXTaFWwr/MJgXgA4AXdRvEr+puQkG8pSEIbium3EzrHgzcSkHFNZigeKVUAK2FEU5Yq3H/TFmuGzli/YEyQnvokVkRPrkjfHWB6RjbueUKp5up9Nw/ldn0/FwRNJUfzNIGEuNrxibqlIlmsAVNAZtKIu/yZ3DLOaCOY2+ykzU9iGJE7yJxtK+kjSIMwz2pEiD8COc6QApf/aR4uC235OZv8YPBLrIEmZaC8kMDmmHpBCchkxj1wwqx3V1y2RUfR6B3Nry3KQYLK9zBhhW5m5QHvneHgOQDLMDHoNR2JowNqkYBbDKBlEcy0PSpZyKhhtwvUGCNUrFf4AQ1kuhF8VbEMXuztjvyQKYo55zFpJgImuUWbppbAA7SfJ6wAiMkuGAtigkqW0MGnsMYOsthQXLpyPpeXlMXCi5DyiC0cGnSnYZa6815Z/GUV1BkXF9sMwvTEdXeS3vX40p0l2c8LeCJAJpiWfmgqxB/eQ9g6GOi/GD4ASrj3tw3lyncwoMaBhhpO9jOgL8lZLSWXqE8kwGyn29jYAjPsy15N7iuOYm5sV843rJU+70SBq0Y33/fqvxMMf/rMo9TdjdqYaxV4hRuWZ+LJv/PaYedmXxdSwxc0nYAgmJcWzWDG9rq61AYaK2t0A5UhtwPH3AA2nptQ3M/sGIBhwBsATmRnbyqwxySXx3hKgicx0qLbgPkYaqHsGD6KuAVEkZAYqzbT0uWHebikTAB7yNQH0YkcZpAPwtRm2AxOUxpa+kxlAAisSoED7cdw5REDsudFQ2+fzDtbYN9pW+yQGG15OHKPHCZvgZ5DCIR/JhJqxVkwnG6nDWpP3Uzp2xl+OU8eF7xteWkOnNWbQ2PeiU/vEVJR82YCdATnLgdlvNjoXcDpmXAKuEeBgWbrCOBLol8dl2H/5XLJ8LN9nArnTeKVnVaejcWdpcUnBF5urV+Lez9wb9z/wQNxw0y3x4pd+SRw+ekLM2qHuZxZGCg4ACNrJCys8ywxEZde9zKLycKKh+YBfU34U5EULH7v/0+fTtXBbenHiINCUny1OqUsDln7um4Q7cdM+ag4V8HN//GwxymV2aGKW0d8AKnnv0vkLX6zTssl5TVpg0gJfRC0wAZy+iC7m5FQmLTBpgf+2FvihH/zn8aEP/ZUmcC7umKD/7Vea+6VJaZpCimlElLjjtD2ZdOQ3rBThRcScV6bi+PGj8eKXvEQeT/fcc3esYT4udgeMCrxePMnPk3Kv7HoVfx8PsSnsy++8M/7tv/nX8Ufv+/345Xe9O0rFQVRLhZiuluW7NDc7G8srKyqiBr296Pe6MRgCnvHTbBR5vyRWiVavARFiKup4+XS7YmvNLy1FpVqXl1QXZoeizIcqugAGbrvtNiUA3XzzzQKDWOXfk8ntlIAETdanimJVLMwtqHC7ePGCCj/8tEiQoqioTU9LooOkC5+gQQ+vkJ04tHJYE3lABeR462tIV4iW76rA0Qp49BUtzjlRMMLu0qQ8xavvyzaGYmmJXZTEDdlbY8w8SgBf9srKRUM2GOeqA6B5xXtfIGET8P2V8Fx45DjrXHTmskPAU0oU3DcSR0KXmBslF6oU56NBN4EYZvXwX6vZjPPnL8TRI0djd29P8egYtQMEUuRRiMt8GMB0aBDPxSdSNXvn7OztxezcnIpcikraFJYUBZ7EWUgRAAAgAElEQVQ8ZxpNFXouymGmUTzCtkCm5vQ6+miWIyktrdvVNeF64dOSfdAAEpGJAVwcZELAjoMkQB8XG6JYlIEzvkXZsNgynhSZTn8euNClHQBXaMvNLXsRwSzM7BzAqQrsjsRuQWoEwEa/cTtiRu10OQDlVgtT/LI8kADvlIKXJEmAG9zTNnROHiokkxESkLys6O8wB81W8X2Lj5QYYfLqwS+rpe+cO39eBXQGNjgOgQ+AQsOh/JVoRz5De8usGaNswD22Wa/LuJ/zx7ydIAf2QX9FXkaf2Nrc8n2GZLLTjsXFBbVbBqDw7uF8LTUz20qMmjqyY7MzSxhxc68n6dc4KS+HBRRG0SiN4k9+81fi3g/8YcwVO1GOXswsLES71IpXve3bY7ByU+wManHTDbfEsLMn5gysTMAxGZsrpGBK187pkjBx7BPEteRv8kiang6ktefPnY+bbrpJbUU/BnhdWVkxA4iUPvmKbanvzbRmLOkchTzEkHJxjxw6tKK+62u26/GrvWcjerFv+mJ9AargNQfwmM2s+Qz7mpnBh2ha2+U7CwsLkiZyDSQz7QJAOUGQMS33Q4FrtZruKe47JdwNhuobXB88szgPzpm+DeCOzE5eTLBMEyOO+5b3xfRkbIYxBWM0zA5kWzCaMkPK+3MCnCR4sKO2dyXFNijtBD4WW2Dg0WiHDh3W3/CpAlSV6T8+Xsm0nb5pQ/c9hRMAJHE+C4t47nkM1iJBkj/SX9uSziEpb0Sr2YpLly4KJEMqKQ9FxpAGMt/dWL9yJerlahw7dEghFsjNP/ixv4kz587Fa17z2njWrbc50VEJdubs0o8FPAHeADlKln0wCc7j9kHJmwC09Ox/8pN/vCiR/pCZdAfBpfy7Jc77JuPygSKYIi105G1nCV4OPTh4PJI8jglafs7w/HRSpJ8BWgiZmoqzZyeSuv+2Wd/kW5MWmLTAP2QLTACnf8jWnuxr0gKTFnhGtsD3/8APxl9+8INpoqjp4lMeZ7Z/3v8ErBGvyJvRYlq+vSKGKgpXDi3H9dddp4n5qccei7Pnz6UYbcdZ22PDIEb2bshQhgCbNPtkW7ff/rx4zatfHS9/4Yvi3b/0C3H33Z+MhdlmzLbqUS1NRbVSdLKcTLhrya+lH11AhUFfhY6Bma4KXIo+mC1INSgQysVylKbKYhrA1tptI58pyUdqfnE5WjNzmuBTXKwsregnLAWOHYaEmC5I+ABKYBgBJOztSSaHt9VBtojTnLxST1qZYsuLJRUg1XJJbAqnTA0ETCHLA9yQVEnsh1Jcvnzp/2fvzZ4kTc/rvif3zFqy9qV7enqZme7ZMCAASiIpbOIimQ7JYfnCliMcIevGEgmKIV846P/CYV84HPKFFfYF5aDCZEiMcNCyRUDEQoIAiQGxEdMz0zPTW1XXXpVVWbk7fue8b1ZOc6aBkARwhsxEDLqq8svve7/nXfJ7znvOeWKuiVzPZtIAbUhSDo8OkzSFdiXGEEnJuOS0mUYqXT6WPCQaWkoYsvm6jb+906w0JpuAJ3nGu5MI/5Y9Qkiex34cCaC6AC7tIcX44T9ilUuNw1ZhHMEKG/a7Gk9OBi2toSQ6bZHxbBGJjCu0kVjZuHiUpIsACr3AAF1m9X1YErBy6CfkWTZKBqyxfA7vNJLrukAj2gq4QXKTzdjN7iuZMQQTZQBbBFP9qlgnkpmQtA/wuZlTwplZDEgm5XUE00aV5mB9YJRttgcAAYmxpEbJcN2l45GiurKZkjW858oVjbFstCwpnFhimJ0fK8mViXjybALQVNU5gCCSfEz2MZ0ecf6BjNMBpLIcSp5wyVxejBuMrCXHQ55WMxBSqQjEYA7AeBr7CNWqyTQ+VGHQleHweh8YNEhAFUCS2ig5oJlb2dQ9S0/loSP6RUH3TN/JM+74WIk59wnQ67gj97Lht6RlxGncL9l/q5TkhpbyMe/MhEvg3RGg77KYb5wXxqLAPUnCYH32DGh0zqNRLUezWozf+mf/S7z2B78bK5V+1MuDqDWbUVy+FJ/9z/5+rN78ydhqYeZeizp+90P7XAH4sfaMK9SVnPQzRhk7gv1T/CWzGxoIMjg2ilr1QhoHCEdsFMNkMg7DiXOryp0qwHmtYdwdHh5pnkhuKNDGlUU5d+5/zS1kbV2qAVr+ydwBCGIsqeJh8iWSx9XMzFi+laVWxF+VThMAmb3GYJfxss8bbCmDvIx9+p/jcjtotz3YLBH13y0bpe286D9tVGCwXeU4S0oFIvZdAVB8TQHEsE4NuiLLzFJWyUhTpVf6N5+fvwOa2qfNMmeOy3Oa/rTZt+VrucqeDPmTvJW25ePNzhlofeL+19dWBLxJ/omEtWBDbaqhwnJbXVwSk/bO62/E92+/GfOra/HTn/pkPHX5iu6316cah9fzzF7K0sWCCjdkydrFtzbjIG8uTW4UZLAor+ljRtPj/k6J1ZSPf5zZlAGlC+TIzxW2jhJXdmLLI323ZOasxoS/N1gncrXQSdmdYw1w/eAD+Uw1bdQ0AtMITCMwGYEp4DQdD9MITCPwlz4C//CXPhe/90UDTu/1mnx4tNwtY1KTDBeAA4CmsaV0rK+uxnPPPhtPP/20dr7/5Fvfiq2tR05KeJiUSajp9CT+yN6y9UQpl0GXjMhAB+f6B//g78fHPvrR+Cf/6Je1e7u6vBAx7Apsmp2pRq2GNw5+KGZLwNyAXVVv2H+DZNeJCVK6mcTHwqeIJLTq52NhX6WoKGn2rvHV69djbX0zZmQA31TCNj/XVKKEjAtGCGwZWAUkJiSqJEMwVUjQZEhLBbey/VmojGbz3Z4kMTJDlrQKb5VS9DuudJQrZknCRKIpbyubX4P7yAy6VEzMBSeqzXkzc7SrLj8eGzHrv+Qaqwf/cQW7C38mwXtjg96LnfAspfPHUsW6DCBlRFBv2iMke25deH6kNxVht0vyuQw4SeaUQSf7t3AWElMkkgBjJLQwD0gmlUBqRx7pkKWIJPBZmsP16QtAJmKi6mOYBNec6DIGOskoW2qTJK2i7/gZQIu+QmYKUDopIyEBJu6AjbQhg0cCaBL7h76CdQaYkb2BGO8GEPtiCymhGgJgGMjhPXbxGYt9VV50Usj9cu+0zeMnlYNPgAJMOIA5ABOMnDPQJFzQ1meWpabEM5t7c27JyJLh+elZS2OUZDxLGmGQ5BdjlXPTfsA22CPMNc7POZBmEevsOSMpYtGSSl68B8iVPbvou8y2Yo44oXRSTKJODJ3cnwsA1j0kM2eAY7HXBhjkG+yFrZMN4JnrAGPMFYA6jmc+it1CHwDECEyiZLzBtBwvys5zHJ+VX1UCWOV3VPY6R8ybc7M40Ee934nf/Gf/NN78xpdjrtCL+dlyLGxsRKe+EJ/9u/9VrD73iTgrNKI3QO41EBBPW+lzgBxAN+KdQQ4AHhmUd12cIcuLsu8YsQJcyhVCAUsBKyTDBEQuFTX2sycX8ZYfHHJnzf+ixl+WxklKzDzB8yn5grEWEvcsKzUuneTOrNsq1mCfNFdic79n/yeN1eT7BjiUwS7AQoBJjWMBLwacJCdOBTI0PtO5cqU3/pb/nlk0Bpg9hnJ1NzyMDo9tYO7rIJmzByBjUSBZx2sp/UmFOyqAZqYiY4H4GojsGLSWlx6G/WwkuM9oN+21zM8bLrSLvjJzDD9Cg7vcG/ebpbkJ19YYoHoja1SMBhoHsM06bYDuQmysb6i9b915K1599Zuxt7cbP/GxT8Rf+amfiYaAYhf24LuGNVmAbvZvSpMWn0EXh0gM1Pf5js+yufz2e7GXxhK5tJ5oRc8VUP3LBOfVZ/J3rf/nsZI2OCbacfEUkX9ye3PhBL6/GGvcr9baiXXs4dYUcHq/57bp36cRmEbggxOBKeD0wemLaUumEZhG4M8pApOA07utfBJIkcEKkj09UKcsdow8YcxaMHuiTFnpWty4cT1eefmV6Jz34rvf/V7cvfuOmB7Z54eHSVU0w8dHT5A8kFrIJ5Nv5EDIKvD5QJrR78WnP/mp+Ht/77+Ie++8E//7P/1f4+Yzz8TC/EyUilTH6kav21YyB1ChnWKEChjMDjtK7gEpqhhuV2A/lMVgwpuJRMTgl305SAJIMi5dvhyra+tRrTeU8Krqj5L/WVH8+31kJKuS/4iRMsKjat6AgtgeXX0Ofys+o6SnXNTx/J0Karx4iOZn3j88oJz3bHTOWmqX/FwKLjNOYgVjhnsikaHNNnc2s4cEaHdvJ1ZXXEFRZdzFSHB5d14kzJkBMfZikn+HgYOxmEEeIimBSKyIsbQiM5x8Ip13nEzolwugY5xCPOYRZcCJ8QUggZdTSdWlLOHi/gxa0f+0GbaR5EwpgXPZeLMN5P3SPleSDqABEMLfAO4AjEgSSeYYY/QtybiYG8mPSBWdZI5eFJNMMqskR3SiCFuJBBaJGQyiiKPjY0mKnBRdSFZIUFdXV5NMCEAD5oVZLYAX2duGP3LuSqUmhgJgAXJLklWxfvhMqpbGNcWewpcGFkwKMf1jlpw9Z9R/+t2Jv3ovVYfM/lVmnmR/NfzQ3Fn2wcmVJD2/rcIxMyMbHPP3o6ODqAAYqGqaK6vZS8vtzuBDBgEALhg7zDuAgOytBUMJ9pHG9dycEvI2jMKCpXdcl34FkJAZttYD4tDRWiPwsOCqg4C/Mr4uAj6VVOAAb7PMcoJlyLXM5sG8nfPggWSJoYDGBKQMC8OYk8wKYLETtUpVksyzVitUmd2pfQy6nZgrleL04YP4rf/jf4vt178bjUIvFhZnYmFzMwZzy/G3/vP/OmY3b0anUMdNR6A6AGQGznSPgBowYRKyxFhEbgVACqjEnzNDB8mWKwa64mD2bSP+AIIy1U5rigAW9Z1ZQZMy1+xPxTihX+zD5XNOVpdk3ALKsZbkPiHemW1E7ACBGb/8J6mn5g7nNfuN47Nhvs9vgJVz0D7mI5/hGP2OsbfWOFhMaS4kYInrcR3uBZANYFGyrfQdJUBCvnUGa/mXOScArlRMVS1d4U+MJX3PmB3lanSh+2XcwfxjPad/GDeMiWzwbZk34xLQyfOal3yeqhXNR8A7mIa8D/icPaoyyMZ1+Yqiwmqvdy7fMIzy15ZXxbQ9PDiO79++Hd/+3vdibXMzPk6RjRs3tFbS/7A2vdjCK77gHuvrWf8NxZK6AHQuHjCylDz/hd8zKy0D1OOjk8w6/058NZ5SfL1KjPcpxt81F98X412cd3k8ZRByXC1VoJT9/XIhB3s7WeZvCXa6lqo3DiUfn76mEZhGYBqBD3oEpoDTB72Hpu2bRmAagR95BP6bX/pcfAlJXTJ9zjvX9n24AJ1oSH+QKuDoiZYk1Y+6MOz5b3FpIX7xF38hNjbX41/+1r+K+/e29eAL44jy6DA6OC5LprLxKKwB1Z1JiT+yOBI9TF3LhWKcnbbi6StX4u/87b8dt24+F7/56/88lpqzsb/3SElgpRRiQiFRAQxSxaRyJRaWlqJ1fip/DEAfkvr19c2YnSOhtfQC9hEPuni/0K7V1WX7EUmuMJB3koACVdvLiUwxWmdngS0rrCSSMQAm/EkAEaiAlSuWnZ2ZeTGKgbxNdnZ2nBwi+6lW9J5kV6WC2odMrpKAAphhJNiwsWDUSJokc2cq6Ln61uwM3ic22NVusCRVJ9Hrkbwj1zLrS0mRqjX5ZyVl2jUG5LtgzmSJXWZ2jKV1ionHg1Emgx/jRGScAPkvJAlc++L9i9QnSyVhNUlOl3ylSLL5GbAoy+joE3xiFhYWxQogSYTRMhzAYrK3i9kqtbE/EyCHPLoKBUka+ZnzqKx7Bx8bKgpalpONxXsdjOTr3k0fmlUEYEViRYVB+oYYZ1AJ4FAVAysVS5GGw3j77bdjaXlZyevS4qLkf5JMydgaSU55bHpMHxweH8e1a88keZoZdvLQGWB6bUP5MWunXreBdGYCUdFRRsU1Mbi4VxgbZsEZyL0AvCYApZS18Y+AX+SKVHzTtWH0GHgwIGlW0SReWCqMYm93R+AeAFJm5gDIcSCeQgCwSmIHA80rzqcxrupjBhJgGgHsEWuAFXlwJfCnXq3Jz4wYIW97tP0oJcRIyWr2+KlVYmd3JxYXl+Sdo3mUTJp3dzHOD7PQRsjqLJ2VQbyYga64B7CwKIYLJt6wIStRqsEwG0RLvkWAD+1YaDajKpCtp8p7hRhE6+go+scn8fqr34jf/o3/Myq9Tqw0q1GfrcfK009HZWk9fv7v/pcxu3o1hqVGnAB2VTGfz1XPqmLbzMFIPKa6occoYBnrCYk94xbGDWAEfj+sR4CmtB9ZIWv04cGBgadqVZJMPLjyvBM4RXXKYWLgRMTWw215Ph0dHWl8ys8ujeFsEs7fOB9G8DB4AFF5mQmEb5GBHv7jZ1U9HMDONIDIz3wegIb5Mmma7SqaAEHFsd8X56EttDv7KIkDiT/Z0XHMN+d1LslaqxXdD2MbVh1zNANMgM6MwUkQK0st+Rxt4ZXBHwBtMce6gGiAdR7vxJwxAZgG0GRWqdmGrN/c89raqsYoY4R1I5vi01daYwGBU8U3eYBJSurvywys8/6DB3ejfX4az1y/HjPVRrSOTmJ/7yB+4zf+rzhpt+OX/vGvxuWrV1WwgvmG6ZuqUoo5Zo8kfVcn0G2EOXjqG+TUXHfMMkzgo03PR0mG7DUwA8ST7Ka8duf7eByoyiDQ5PktA51Y68cy7vHZ9EP+js0+TvouSkxTCpL4FP7+IvZmbyWZKSzm4SC2poDTj/z5cHqBaQSmEfj3j8AUcPr3j+H0DNMITCPwIY/AP/zlz8UXkdRdqKl0R2Zz+GE2m8lSUtpVxoaqFlbEonUwiGazEc88cy1u3npWyfk3vvGN2Ns7kRkqbAh781Dlzj4lAkLkLeSkVg+TSXLD+5gdU5EHA99qqSJ2SaNelYnw9WtX46VnrsXuzlacnBzqv/P2aVSqJe1+N2C6DM3QwG9pUBgpgawoqYalxC75fAK/SnHt+nWBCYdHx/Fo+2EsLjVjb2dXRsPZW0a+QJIllGJpcUmJLDLActWAQ664BUunddoWMwfZnCRBMJBGGNVWlSRyLuKI3E8MFR6mlRRXoy1vnb7Mz2fnnECT4JGwk1gtLS0qyeDFrjtyPEAbwCeOAXw4OjxQfEmm2YEnuZFsBXBHjLILHyZXXMqm7EYNE+fFSUGqmJRlPfb7MPA0lt5NJhfZ8DVJOHKJcxnHTqIWaae6GJbSyVycJFIsIgAxkhbLAc+TdAbGiuQjRkai37PMhuQbUIOk/eT0ODY3NvX37DFEkiJAJoGIJDjIGekDVanrdGU4nX2gaANAQPZ2GrOSiEepaO+dqvtSyXViVQGCcSx/N1A10jgxeAPIWtZ1eMkjrEtFu7lYXMaY3v5HJLlK+qkEVvR4zmXN1W8Ta81FSufxIEaH+swVs/LfJv10zM9JbJckh9JcV1WrC5YCY1IjYUKXR/yQp50cHcZZ61gHS/Y2AU4RG7GtkrRQ4JWqfDmRl4G9GDj2qcmJPwyecq0ikEXGzgBU551ozs8nud7s2AvKVfv60el1xPwB3GJuj72ekg+UdLvphTwWIIc+kl+WmF6FVNoeoBqPHqRW1YDhtH+wG8tLK2ZxMRbKJRUcGMJo6XdVnv705Djah0fRPT6Onft348GdN+O0dRRLa8uxdvVq3Hj5o3H1+Vei3FiM+sySQLOF5qxNypHZtl2p7MJ8HjaTWYs2kLfHl5hdVdZDjLB7BosAopP3FDFj3BAzQBwxKxOw6cp1/M2x8hw065Fz27Cb8YxBN55MHveWxMHA87oigFvVNDO7ciignfOpYqaqatoDy8yiXK3SFU0V67Q+cT9IxzQPkscRfarxlMBE7p9xw/mZj/awGibQ3d5Hk75fnEtsx1rVAHLy/pFcmxgmDyjul3ZwL/zXxacrAcJZmsfv8q9K8bc/FOzdsothaJPiTCATGwH5nGZSnWnOsA7z5WcwdhR91jABcfZvgllHf5nlV47Zubp+P3i0H9/442/GnTfuxIsvfyT+xi/8QjSXV2NIv+J7VqlFSEZqlpaqfUrWmqvEZdJpWmCzjfiE9G0sD2YDIgFiWa5IvLPXVGaNTf6b59OYDTUGpN+9vr9Lkpdk9hcMu1zpdMynNagtX6jCWN6s45MEb7JCKm3wZskwHk5Nwz/kT5/T5k8j8JcjAlPA6S9HP0/v8i9ABHhgZCeRh1AMet9rF27yNkne5UNxfq4H6ie9tKOZqgOdt89+4Ll5+LWHCLvi3jF90ssJQ00ms3qwfsJLCUgq6w7Y8APbnRIFEugfFBP52xDDrhke+fXL/9iAk0xhk3wqU/Wzj4KP9c6lpVajqBZH0ahWYnN9PT7x8VfESnnt9u144803JVfjYZ/dVcAQe3GYQYFESt43SkwMNgmE4gk9eWDwMM1OLtCGrhkl+eogY6qURtGoVGNlZSHm5moxO1OPxgwP+CMZWkuaIqNv2C3n0en1A2+P1dU1sWTmmwvyuilJkmXjZGJ+3ibh70VzYV4GypndIqPZXl/sBsahdtFHHjMYiSsh4X7S7jUP7/v7B9FGdpcqgTWbc9E+O5H3y/wCldE6sb6xKR8hQJROFykOHlBmtVQrsEwsvckJBclMNmbmYZvkGJCm0+4IXCJxseeRK5iJzaPKU0gH60q2R0X6waBTBtAk0cg+TFk+B9qjZMI9n4UZNtY2u2nsAZWO9XGWyo1le2mQZbApqe2cXKRj5eUE6IFcrlCIudkZ3QtJLIyng6MjJ2jIbuquPkX8GV8ADUryJMXk2P3AmFueSDIWj2idnepe7cXianEkiSSl/C0DSgZBkTGahcPYcB+YqQNDDl8d+2r1lPxSbp5+1877KFRBjTYaWLVMR4m6gABLi2ByMC64xur6hnzBnPAZlFHVvMHQlepkqJ/BI3u25NeFXBEJihN+2j/2bElMLdouFxvJqowVyv8l97n1e0r0xtWklMh6LllymkBi+mNvVwBMljSpOhrMIMmh7HmT/YYEWlRh4rWVrCMjUsU+sdIoT+9zs6bXYJelkvOwoehH/n4mw/yG4gv4ACBL7A+ODtSfjAfGMBUGVRktndceTjbMB3DKyiCAP0koSyXJ8HLcDQ4A+I3i9OxEY4sQqa+SLxLVLpE/SUrVo7JhR5LfIgUIigWxlaJcipXLl6M8MxeDQiW6g2LUKg0ZQNeqBnBsnOwJw9ghNvxOm1h3AKVLqYIe8YfhR8cZKKkK+GNdZWwCbsgfa2APM0zvmS98V/LKQCtjC2Bc3nWY0I/BHpthE58MzlhiCUBo6W5mzACAArZofuCN1ulqTeZzVDsktq5Yif+VvamIFe3J5xCgmMzPWa8yGAmAxc+ZDZhlfjIpP7eflCWI7QQgYWDfHgNRkkWqX+nz5NWXWDxEG/nd2Kycv3fsAQVwJOP/BLL5ecH3Pt4MScb2GRDOMkXHzWAabcvG8rDvun2M9L3JgbSN7wjeZx3otNtaRyQ1rHN/7fj2d74T3/ijb0jG9zN//VPx4ksvR5nxzucpEJCB/uQrlplB4zVhvLimog2PyekmAf8c88nnizzHJ//mNSOzHC9ApcdBqLEZeAKJxqzYbBVeSON9QnqXn1cyriSGFk8BCSi2z6BB9vxp86ANVLHuPpp6OD3xGXH65jQC0wh8MCIwBZw+GP0wbcU0Ak+MAA83C4tLsbyyJlbAo62HrjL1Pi8eetc2NgUkHB8dxu6j7Seen4fh1Y1NPcDDcDltnTzxeEpwr6yuu7z3/Xe8w/8+Lx5CV9bWY35+Ic7OWk+kgHOfc/Pzuk8exra3Hggwe78XkhSMrLnGzqNtyc6e9KLNzcVF7aru7SB184Pb5371V+LLX/nyBQOFXcaR5WTZr0nsilFEFeYJu/DFiKuXN+PWM9djdXEhjo8P4403Xo+T01PtMmemgr04SOJJXnlyhGkEwGEzU9g3JKp+KHdylOVAkg3ITNrXJkFQNbAKwASJEDvgw5iZrcfi8oIYQSTq571ezDUXY+PyU+qn+fnFWF/biOWVlbF3j3xEqHhFwqrEYxTNhaYSTkAhfJR4aOZnkkruX8yNZKhMUtfvk6QMlFA35+Z0DIwZKoCRcIDDIIm7/dptMcGqlVztzUbBi0urUanW4+i4FTNzTflFwYq6d/9+zMzCvKGc9lCG52YZ2P+EvIOkj4RcYNg53lUh4AWWGPdBYin5CMwHJejzUa01olBuREFyBXyTXLEKMERgX3rAlyFw6pNczTrvRWfjYANWucJcYjs9lmz4dGPE6oIUlczLdbhATANNYgXEKOZmG2aSAJTVG3GayorjicIxJHlnrTP1D2CuxuZwlBJ1l+Wm/STcYj7hvZP8YpQoAmSmSmmc08wN3z/jjfkMsCYvJzxkGIflUpwATozst0Q/AASQ8GZPGd0vIKuMil2lbtKEG1YHQAHAENfZ3NyUh1hXQI89l9zPuZoiAPuFhE4StUw1m0zchgNXSsS7TBXpkpmvVK/2FsteTik4Y3kaQKJkdEr0PATyukDiLtxXVfVGAkUYgzDoBBqnRJRxBssL6RF/g0kE805rNICp2EGJDZOqpelexHyJsacTEyYnmer7qtlTkmydngmom2u4shoJKPGVBFNSq5bYVox7wFWBiD0DHmIIDjoCnQGhXE2NOzdAANhgORQ+TqT3PTGYGJewhVgnABYBy5hjYpylapyqtlUsRwOftChIunuGgfriQgRrFCBRsRLD3tAMw4KBHvkg4U+XjKXxDsO3iftVrHmPNY/xmRlZCRDNwEyW97LmsOaqqmPyuNL6C0guTzskYwavmQdGhQ2uZrYkceR8tMvV61z1MYPTWm/q9TFbyhsIBkeJIW2QAXzyNEPqZsD74vuLPjEIZZNtm927Oh4vYjGeh/JqY9wYyEH2nEEqQGC+4wX+zzTUp8w7ACXey9UUuZalpp7LnN/eXQaaOJ9YdJJdGlgxOFZXm7i+/Srl4joAACAASURBVMf8s4DC1E4DcTDEuuP5n+W5qugYrkQpibiMynti7NLPwySLBIyiL2/fvh3fv/2agJRnnnkuXn7llVhaWVEVzSzjZpxRHEGbGqloRN4ccgkMF6qbZBH5O/vCu2sSPMrPCZNg0uSG1bvYqOng/PnHAajJY8cbC5Os12Qa7oUpGwUaxBoDVekaWgWlmkssKA4HIPeQ1f8ZCvV42ZoynJ74zDd9cxqBaQQ+GBGYAk4fjH6YtmIagSdGgAdOQJjl1TXtbt+/907ARHq/FzvAl69clUdIq3Uc9995+4nnx89n8/JTSmQBeQ739554PAASQAYPlm/feeOJoBAP+JuXnoq5efx32vHWG6+/77l5yFpaXomVtQ0/TD2490Twi3Nybh7CdrYfKhF80uvSlavRbC5oB/zBvbfHD6e/+t/+anz1D7+qB2seqrtddsvZkX332UjQ2IdfnK3GR158Pj7xykdi9+GDeOuN22JvkZgiZ5tfWIjzbk8P96ctpB8dJdRU0lLhedgAlKKvIkEq2iw6mcxmAMrGoX0leiQLsJs4X04+6lX/DqgwHPWiWC4qAT09P48bz92MT376s1FtzMpP6fCgFednnbh2/Zo8QBYXF+Lh1kMl85cuXYqt7e1YXV1R4tLtOQEhcSFOJDQkCiQ32w8fmOky21CCjrwF3QTApmKPxK6ElO1Ubd/ZfaR/F5sLMgF/9PAdmYPjz0O9qubiisCwcrkW1fqspFXEHZCj3XHifH52JkBLTJuivUYAqwCbYEIA9M3P2Gdmfn4ujpHTUZmrXLLxdbGoY0jINQ4X16NQoqT9BROmkGV1SUKVmS/0WWbLeI/ZANU4cRiX4bb8Tbveydh10v8njyLnCwa6lEQAMJKQw4BDQimZWk33UCl7LC4uLcZ516bOWSYmQO30XIAPccmsGMBIZE94KAHUAgYBUgCyZmZR9heR2Xq3K7Nql3gvJVNo+53AUiK+gEm8jxSRZJ6Y4JkDkEVf0iauk5NYeS417P2UPVG4f46ReXmPuTWIp556Soycw+OTMcOJ5HLQ7wn8gEFJMitZqyRyZl28F8MJry7OKV80gXip0qIA3lwjyqym3HdM7Zyw0t9DAKEEGCqplZwR9peZLFnLd3x8JGB7BsZcYoxxTphFudoYibaAi8aM/NRgmm1tb8mLiTitLK/o74ByMsxH6lUsyM8KtgcgC/P99MRMH5L0jbW1ODo8lAcTfkIwQo5OjjRXYb4KuEysmlyyHpDA5K1hPNi6F5cvX4r9g0P1AZ+TFxjG1u2OmE5cWwbO7eNon57o/lutdtTrM5ZG2YlZvmus5ZJFUnlwdt5SvVJFPk0zGJ5XK3Fy2gp8wTaX1qKawEnujf9gr+UKaMSbdUZ+QfNzZihS7W9kRlOWQHLvxyetWJOfkmVxFBng/lhLGWOMSyR3Alu63bGJN/Gm4ADno8KmwaNSksPho4XZvkG1zPjjfIzR7DfE2gOrE3BRkr/kE8b3JusjnlDEiXEIKMHfmbeYgOM/xTjOckiOOzg41D2wHovlimyt5PPIGwqGm6oFFrVu8zJYaC+lzNACaMwSQua7vKFS9UEDhAb5uBYMJz57cLCv825uXop79+6pLxifk2xHfsb0G1CK7wnJQZNc1bHtaO1n7AvsrVTF8iL2y2vLYmnSP3xP3b97X95aP/HKK7G8tBRUf2ydtOILX/hCfP7zX4i/85/8p/HZn/vZqDbqUahWBKrwHSpfL1ZJfPZUqQ0QEsbjhVxU1U9hdY2Le6TqcO/DTspMM+I5yX4bA06pWMQYsMo40YSpvVi3SY4nIIr+SwUGMis3M9IYnwZoLzYmMqvpcVa22K5UJsmKQBaixLTkX0n8M8NpOIztqYfTNHuYRmAagQ9BBKaA04egk6ZNnEaACMAEgOXUPm0JCNDu4RNegEgAMocHe08EhDiFDKMXSfwrsb+3M955fxKgtbBEJbDODwR5OAcJFzIuzHSfBJRxLAkmsi9e+3u7T7xHkk8AJB6E9/cwyX1yTKrVejQXF6J1zEP0hVzvv/vvfy2+9JUvaxeWJNwlws0aseOH/6tXi3F5ZTk+9sJzsbm+Fg/u3Y1260RmukhFSBr5vBkaDbGakCsMh/0xYOBS91VVoSNBlbdNqlY3GDq5yKwbJZIF77qLaZBKx5PcZTmXpB1Dl06/duNGvPjyy9EbDOLR3r4YQ1S9un79ppIb2qIkqE/Z8VlJgjCkBdRAZkWSByMEWRTJHQ/x83NzGj+AOYBq5SK+JuU4PjmOftceI+yi493C7nj3/EzgH8bClMbuqGJaJbpnrZifcbU7DI4BUA8OT8Q2Wl5ej9n5xWg2Se4qsX9woIdqJeNUbioVxKAiAYQhQ/aRWSc8sB8fA3YlrxlMiWEAnZ4qUZJUKVU4A0hcXr0UzaVlme3apLgcAE5iYyhh4WcnM7COLgCnJKsTsSnJ4ZIXVAaa7MXkLWz+FWMBw9ok5xLQlKRMlm+Q8JRjtjGjhP3w8MDJWPtUYyMzUfYOj2JpaVmgCywjxgFMsPOzc/WNKrjJTybivNNWv0k2JHYX5vFlxc0eLVVVnyJhZI3gXwC+bGYN0EHCS2JDokzS6wp+Zi7BBhPzqd+Pg/19SZ0uX76sGJOEiwlBkkwCmGavpGmwP6gyVy4LEGCOA3LMNZvRF/AySl5HTqqZGICPMkcnjrRBVSJhgRDTRBbAnwqJYa4vOLTPFOCRQSonb+6XCw+oi0TPmZ3qXFlF6WqKAmMsHWS+MD+4v7ffuqOYSDaYWAjIPPkMwLLka/LcocJceyyJYQ6QYAPgGQjC9Lmmio3EUybXjD9AM16Akcmnhbk4j5eVfGuGAqBIPmdnGwIKaLPMrxv1i8pZVHrDUFreXKWoAcCKnWhz/L39fQFiYqqMCmMfKmSwjWoZHWNinSUT72ZT6xJgL/FeXlkWCFJGWl0oaixyPaSDtUZDstuz83MxsqJPRbuugKrzXlfgCz53qkCp77aGYse/WV58CnA1iz+bvWowUeYFeHF22k7V9mo65uHDh4ol54NRKT+fwTBW11ZVqY/xQB9ZelqQ55UM3/GSSkb72URdPmY9S9ZhDLGm5e8lsYQGHm8ZTOBfvKj4rgA0Y02hDWIT1WuWBhYBbk7GcrLMNgIc4ziAfnlUYYovKXZR/SmftLEhuc3xs58gx9B3Pt5jm/vJTCzWTc935o9ZPnyPACCx5gE4mrVkthQx4WfmW67qaRN0x11m5WX82QwMIndEYnsEYDzjcUislhYWNM5OWsdRqVWiXqnGzsOtaM7Oxurystaje3fvxYPt7fjq174uYPlv/eJ/HLeef0FMvSFzEN+pzMIUxXBksEm+bIDO9ryjfdwb8c0ei5YTeg7RJ6y/mtETzEidY7wmGJyiH8bsqOTj9zjLSev8RPW/yYeT/N7YOy5JCDmn1iP+SyzOC9xp0pEurVFjVmaiZUpSnphaCQhjs8LekoNplbppejCNwDQCH4oITAGnD0U3TRs5jcA0Aj/KCPzKr/6T+MK//aIecicp78UCD7oRlWIhFpvz8eLzV+PW01eiJIDFLB6Sdx6E5+ZmlBDA4iAZz7u+HEOSpJ16kupuT0mL4Yss3eI3+8e45LIxjwrMH8qtD6mmQ+JD0l+JMiXpCvbHgUmyu78vUO/nf+7n44WXXorv/umfxr1792Pj0iV5OL34kVe0M0+i6dLr57FxaVOATPaMymwNEtPtrYdJVmLvKe5VPlJFds5r8t8AWOt0kbKZHdDvdaJ1chSjoUGn0YD2DiSvk3yQh/6+qx7BYOl0+3F8cqYd62ptJtY3Lsm8HOklEjCqkQHAZYmV/Jvw9hKeQ4Bsmpu9W8RySUa6XBP5Vk4sSTxIMF0xCqPmWly6dDkWlleiWKbaV0OeV4Bf+pdEGMmNvLPGxkwGmmQabmmDZQ8coJ5MvkrJlFwJjoFL+RnpdwMZ6v8JTxRkcyRKAJVK8JIXEiATf3PFQbMLAPk4lYAjkqQBMpla8pA5jR4+WxWbd2ffMNgdAIXEgzEKoKjzyZwbJg7JqdsKow5GGtXelNSWSmKklMtIcVLyLUDHUjDiIy+tlNCSfHaRAYltxHjrS9YIc4nOBszCKHxmdk4JZnNpKUq1cvITs4SQio7MDsciyR5JMDlfIRk7q/JgSfcimSdss8c8W0YFElQndYq/vFGSrNPatbHGxTjhUDwEwFwZzROfNsAHBsfdeOvNN+VLBhCxuLCkOWrfG/sPyW9qQBl7x5JkGm8x5jXAA0BElmXxPsk949frQEFG2FRZow/kowX7KFUlpL+5nr3nPKZgI1r+VJDnGpXdAEOICUwTxoX8gJA9NRoC/GgnawJgBf0qfy75BgHy2RfGXlFI7PoCsczmgTUIWHwq0IH3LNscCETM65vGkADqeZufp+PUTmRu8lpyxa1sei02D+9L0tZTrLhXQG0q0nmu2d8pgz1aCxI4yJoqmWm7rTEBkA4gKInYoC/QyUl+Qetz9liz6bSBTrvy+XfFrGvjbFh8Y6ABuTKehVqzGPMX1dbEsGPMCJz1esN92T+OMW0z/CyjzP3o7zX3P/MLxqH81ZIEk+MB1fL3Cf2FFC8ztLguYJWAF8aETM8xDbcfVP6O8ThxdUJexHjS84lrc3z2ecuV9TLAYgPx5B1ZKAn8Za3kpDatL4vlOQDAKha0DgG4NiqVmKvWxQw+a7Xi9u034o++8WrUZufi+Y9+NH7iEz+ptQBZJi8ATbHoJAFkLr0blFG0ksR8guM0nuMXsjnL1GF8WhLodXnMWkpy2Hy+Sf+mLJnLzxz5PW8GGfx5v9cY7JpgRbGasXY9DmDpWG1qpO+TNBb4bsj3mNeusTJ70oduMIit7Yc/ykej6bmnEZhGYBqB/yARmAJO/0HCOD3JNALTCHyYI/CPfulz8eUvfcVeL0p1/UBpoGkmnrn2VNx85nqsrSxGUKHptKXdXJfOJinGD6OnpJQHReRyJFN6CFcS4EpAmUUCSPBu02IbiI+KBiRs4GqAhASK1vBZGwzbZ6PdPont7e14uPUojo7acfmpNQE2zz73XFy+ciUuXXoqWmdn8f3vvxbtbjeef+mluHzpks7F7vZpm8TJJsxOHPtKJhv1mpJT2Ct66JdUCZ8pyyvsK2VPmnIZRtd5dLvnyeCYc2LcHAKf8CGqVktiGfFQ3W13zGoQEwdQAjPpstlgMI3wGsHXI/kXseNufyEDISQgJFiWl+QH+JE8rHI1uLzTnZOtXtfm8CRsju0oDg4P1cuw7pBwLi6vRK3WiGIZECeiVHFVKLnc5ApyKSkQs0zAYOnCYFpVzgw4ZA8u73QjD3TJbZJQWGoAiySfC02z+GCmwXSQLKRcdjJZq4tdxL3DYICJBPjBuCGWjA+AGV6Sw2ls+PMdEr5KecxqRGqk6m8wNvB/EoAEew0AyokO4EaOG8dShRAWJWMZRg7sE8z2GTswrJCT8QvAKoks499eWvYH6uGp1O8KZARswmz+9PhYINv9e/eSL46BVaRX9flZgVCApsSK8TA7Px+NmdnEFjL4I4bSiLFqXyHGiQCNBDbl5PECIEAmJ3jBprvjqm1OPA0y+CVmhapJ5UpyyfcnRjHTqMX+7q5kuE1MsaMYjZm5MROGMZ0ZUcjVAJxI4C/kT4ARNup2uXRLqyS9SkbZGbBTP8J+pL+TybKpV4TPjBzOLaPtCsxKwEbAjYH6EsYbwAfzAdAAlo1MuBsNzd0cI8VNHkH+HPNOvltUdVTyzxg35cvl2L02Mf4BbXgfIAqDZ4CeDBpxftY+2IgAN/ystU+AKpUTuS/LjxwHA3SwOWFcwfaR75Iq+pU0HrgOL8ZvBhS0UgMkJ+CWz8NqZB1h3eA8jE151VVoj+OitaxUUttgjtFH/Le3t5dAKUC9wRhYkB8ZMZCMzfEXc0bzLXlziTXlz3BbXB9QW3/D16pBBTabu4sdmHyzaHP28uJf+Vrhy4SxPlXqxD6ivZZeG1yi/zu6H8lkz04FqJktac8nwDdeAG/MDY7LgIX80xLbRmuAKuuZtch9ApAxL+2/5gqtgMg2Cfc4VvVPgf4+N/clsKnfi+ODA8kbJb/FkxHZba8f+/t78SevfjMebG3F5uZT8cnPfDY2Ll+JkuLkKqXjVwIH3w/YGYNGaQwk1H88tn0e+x7ab8xS0MlXBpXeC4TKbMhJkCfPm3zuscb2XWed8OxLdEkBdmn9eRymchvcVrfjgtmY7ymzLt2mXPjAs4c5PgWcHuuA6a/TCEwj8IGMwBRw+kB2y7RR0whMI/DjjMAvATh98cum4iej03Ih4tqVzfirH/9obKwtx2y9In+iar0idg3JNkAL3i8YFcOyIOlDZnh+5gSM3XlVnkoJvczV5c3k3W+ZPqdkQv5EiRlCkkKygil3Jl3ZaNYlrnmwH/Tx52nF3v6hPKdgNRwcnipxe+7mjXjppY/I8+uFF1+I3cPDuPPWWwJqbt68GTdu3Iizjg2NSU7YVSahVKW/4Sg21tZlNm9PK8pZD5WQksziIwMIAYPgtG2D9NEABg4+I0cBsaVeq0j6CcOH6lYYefNwfHJ4IrDLhsCAXYA2VPZCBgYAAmvLiU1h1BtXqcMzCKYBwSNxPTw8tNE6bIqzsxjhsqrqf07mxCJAWpV8NuyrhOdLTTvzAEl9VQbrR6t1Fq3WaSwtrcTGxqW4dPmpmJtrKiYjwKYSn3FySx8h+RPTKXk52SZoFAWANtltAEgZyMlgAqwuZDpU7sOjBt8UmFzE1Em32RQkvc8++1zgE0RbSbhhJMCUwXdGUrq5OYM+M7OuAicD4FEsLC5obPRH9nuC5USiCFOJWAOMcr7dnV0BBiTyZvKUdQ4lnCBQyaOFPuVvJPsklIBBJOYkqJxzAZ8vEk3JPYYyAoZFJZCQMRGYREP56cXB7m4cH+xHH+ALU2LJmNzXZKo9+SwVBHAiBz1qIRmOKFbKMdtsqprhyuqqWHqzM/NigRATVZvD/JhknnHKZyRJK2h+1ug7SVQuvJvG5vDJAyaz1Pq0NX1WklWka8cnsUB1xdZJ7O3sxBDPmkY9qjBgZNLu6nSML8bv3v6eqj8y7ui/nZ1Hkirn+7V5fVPtpg8Z08QXoOXg8CCWlpZSdUUAA9g5rCddjyWBHMnTaIQZ/6HWF0ApzMABLomn2GqAf92uAOTMjgGkIGelD2ERzTfnJbfltgWOJECJcTg76+ID9KvlXlUZkCNnlAQNVpDM5qtjQEOVBxNDb2VlRVLLzLIzwGKwAsAJMIrxy1iiAYxbrgsIayN0yz9hLXINxi7gmfzGzjtJHuaqbapyVqvHzqMdAbfcpCRhURDQxnm4b5mDFyw9lD8WleYwO59pjOVljAXiBrg9XoMTUES8xJiiUqS8EVsC+xizrZZlrshKAXS4JnFmHMDMhFGaGVmMFzFWO90k6fVY4cX9cF6DhlSlNQgIYAVYLSapQF7uuWYgWcbd5zHfbGqd5v7oG0mRNQ6rY+lZlt7R52KODgcaQxlU41rcT2aS5bixLgH2bW5uaAzQf4yxXAmU70DWg26nraIgeP5d3rys8QhL7Wt/9Mfx9T/+ejx782Z85rM/FxublwN5O/8Bpsn0XIU0LAskzgY33+cpIDHbLjCkseHRGFiz35hgyTGzSb8B+qbvBWKZjdrFLE7MosdZShlsmgTAHmcrPd7SyffNbX0MbkpAv1uYWLsyAje4mVmPOQiKh14XoDGxuv/g3o/zUWl6rWkEphGYRuDfKQJTwOnfKWzTD00jMI3AX6QIfO6XfyV+7/e+qASZdHV+phbXnr4UP/uZT0dzthZ1pBJBZa1CdEf9qDSqUaVMcwaZOh1JbZAMVEslJX0wT/BNymXiSfxyeXU/8A6VIOQqdtq1LbLDPFEZTw/BPDC7GpqleJZxjPptSdXwv8GYtd3uyBAYtsGDB4extNSIj370J+LGs8/GzRduxQsvvhRvvnknvvWdbyvRWVlbi2eee1YACkndMRKcajVaJ7kqneVUtBWQiX9J6EiU8OLCTBc2DQ/HJNmDISBYL/rdjnbg8dCBgYG5sOQi592owmhKzCADak4uScq4J5s0F+X7tL/zQIkLiZEqn5UoB272g413e6rc5BLkBVeoS/4+gE1iYqWqUHjnkByRRLc650rQ8euSAXpjRsDe/t5BHBwc6fdnb9yIW8+/GLOLS1Gs1AV0AELgwwEjy2QZV1XTgBFbxmweciTagU8Vvkpf+tKXxA765Kc+JbNnpEtlEtWqfU9IeMmNqHDGa2trWwk2SXSWgQgcQz550or1tfWxr0utWhdIlH2AqvVanJy1bFCP0XsyjUaaSBJLzHMiKqZI8i2Rp5DkeU5mSGYZWyBtAHskjpIHCdyYFcBIsguQAqtPJdvxFJFRcjnqeB+dt6Nzdhq721sxog9Hgxh0zmPQ68XB3q581FZWVzSmZ2bnxWoivvi3BN4yMBNgB8Da6ffipHUqU228q2ozDfkF4d+GQTrJNiBCYw4j/bpkj5y337eRttlRTigzUyUViPN4BBSF7TMEOAV4QyLai0a5KpbWndu3Y3frYSwvNOVjMyqXo6mKoXhHmXlE5PB5IvbMEeJPXFSlj3h1bfYN0ETFRMYgJsqAKKo8CZAjZqON0jOQRtK/t7cfGxsbSvQB1FhHAIUw6gdE5mcSVXmlIS8r4UMEw8rsNMnJ0hxhrDEeAY2RxcpUvrlgZpAS8IEZZBXLaTNTZGd3JxaXlhMLBgaS72t1ZVmV8bhnZHTcJ6AJFQglV+v1FIfFxSWDPKqWSPUxV0iDfcSaQ1s5DnCFOcgkgz3JOYgzAA7nFZssrRW5whzXxfj8pHViLywkp4CqFQBdV7SE6cVEU1yShJT3AK9pI/OPGGTfpCx9kxdTrWavLADvdN+wp4hdluoxHxQzmXIzfri/c/mVAYYCTtmLryNgUeBwv6++1ZxB6qqKbx7D8kODKip/rpb6iO8MAK0sucOTL2MVXJvxQbsAzGBJirna6wqg4j6ydxjtzjIx4stnMsjHOfgb7WDe872UP1eiMiPTE9mggBsqp+KTdy7pNGDy8tKivg/2d/bizpvvxBe+9Htxcn4ev/CLvxg//clPymBelfwGYNFsLJhdVahYrpYNvVl3xLB7r5fYftk6m6FycVxmLGW5LOvYeBMiMVAvjjEjydLHC1Zb7vvMVqUJGaTKoNP7AU5ZDp+bbUB7UsZ7wY1iPeKV25PBbztHwmbyd4nuNYHmZryZBcl6fO/eO3+RHsWm9zKNwDQCf0EjMAWc/oJ27PS2phGYRuCHj8Cv/dqvxb/+f34nqpVirC0vxssv3oqPvvRiXN5ci3LA3kAuhxysoJ3Ydq8js+3ueVuPhvy9hicOkgSMs6my1MVTyHR+P/jbuwlQh+QKuZ2SfnZgkWEMDKyI9ZP8RGBj2HfJ5tWScxnSiFKRnWBMvi1/4NmVBGF3b09twyz45OQ0FhaW4saNa3Hz+Zvx/Asvqtz03XsP4pvf/nY8ffVarG6sj5N4TJyHfZg/PSWkADn8j4pGJGkkSNWKZS0kJvgsKelRFSTV35PnDQnHyfGR/ga7SbIaPEJgHSWPl/4AiVuSoqjCEckypssRvc559Lun3uAWE8rMg0kZA95ZknnA5pCU0SwGMSmSGTExJomjP/iZx/suoAJsHtko2QNJbRuM5FWFlAz/JxL3Sq2u/zC2hgEFywHACRnR3Py8GDWYL5PAEW8SQQzPSfA2NjYFSj399FWxppZXVlN1vXocI12cnRfYlyUskr2Q2Mjw23If2AHEeXllRZ+FjUD/AGrIfyWZ6TK+aC/ASrVRU/UyVaSSQfhQYChJCvftBCsBY8NB7O3uKynmeEBSyf+SjIa4KFmvuXQ7yTRji99JqAF56CsxvzCOPu8I5Do7PIheqxUF4gurD9ABsCBGcXSwF3/6ve/Gw/v3BPhJmhSAmYtx5dq1mJmfjWq9HvWZmShTlbFaSX4xqVqTTK/t9aL5k/xcJNAqFpU8w37Cm6tc97lgZ1WqNQFCYo4BbAIiC7wwAALIBcPOCWMhep1eLC0uxt07d+LeO29HYTgQmCyZW7kcV27cUBsAXwG8slfRhXTH0jwDQrPqZwAePJoYqzJtn52VvBMwBdCY6oOSkqkcfVcsNa4HEKTrJvADMEzsIcBZ+XExnoe6F14AQMQCo22Bjoz7Hky5mtYIzk3RAPuCFePBwy0xsZg3tE3S1dFAa1WucAbzzIwSJ+iw2ADKWLsAPmH5IO1i/smgPrGXJEcTcwQQFP8wA9aAb4A/SCOdzONTjhyXCnidaDQM8mjsYTqfABPiA/BExTnuXUDLWVs+QIxJS7+85vJeroTn4gxmENkjqjD2MBIgiJfZDMCdgSBLO2sCv5iTyMjkaYYJt4BBF0yQhxcgpOSIfQHIrDcZ/LFXE4DynMFyqjQmqZ0Awa5N6SVN62QAsKk45ntg7nIf2VDcoLArh9Le7L/E+kFMM0PIckJLkg2UYN7PODEzLJtuZ1lfBqHyfakKamJ4iTko9hj9c64NACoasqHAGsDmQEOg6SDu3r0bf/CVr8aj7d249dKL8VOf/lRsXHk6CpVquABbQUBTiRUBSSVFIFKRiDGTNEkfs8+WCi5wB8kLyZZ4nq8GbS78lTIoNJL/25/1W8pyuse9msZSvVTdbvL9HBszrxITKwGQGSh6nMSkr6/k1WhFdvL9y6xYUWHfo33JGzDDaJYG5uMujmdsPdrZ/uEfdKZHTiMwjcA0An9OEZgCTn9OgZ9edhqBaQQ+OBH4H/+n/yF++1/9plhNH3nh+bj57I1YWZgXqwmWBjK5bEiM9ATmCglI5/zMzJluN5kJ+6Fbu/iAT1QD65kFQeJnyUPLprwY+s7MRI3kl91cWBbJdBgjXn/GCWHerdXurwx3B1GrGHjKr2QfoqQfSRZJGMnV3v5JjPrdWFtbj2s3rsfzL74UXxDe7AAAIABJREFUz966JUnZ7TfvyMupubAYq+vrSpZg5pBoKsFL3kAwiQBsSHokA0y+LCoRLrALmR/JVl2xkJ9NqoBEZTsetGE3iAFQLkfr9ESJCYAUCYs8r/AWwpBX/h3D6HXaAu8uDH5dRYzkm3iR7HNt5HiAXiRCXIOEDqBF3jDcA2yX5LkiWQpsqUrZDAR8rOTVVfaeMlKXcxhaXfVru3Ou/qM7JPXD9BupS70Rm5uXlThubT9Swl+tN6LamFXivrK6pgqBVKCjumSDZLg/MOiEkbJKyc8lgAwvn3KSytTGYKOlMjaFbos9QRthHLmUO/cC2wLfGlXoKtmrqTFr/xfGqzyb+Bxm44kphueLDMoBkzBZBrgoVwQSMm6QfBkcpEIgCbg9fiRpmp9TP8ssGe8v9ZUTbY6XIfFwGP/fb/82ztRx9akrsTg3FzPVelRItvpIxNqxt7Otinx4PpG8DlNS2yFZxjiYhLxUkhx1rjkvgBZfqiEm/g2M47nvM3tMzc+LscM9lCs257d0qxz0Ltwj+ZRlLxwq9unYskAovLv0s1hdSAyRGhZibXVd8++73/mOY1z1PF1aXIi55ZU4kxk2nmqeqzZxN0gAMJR9sTjG4NKMgEnJMZH+JfaG5I6VqsATABzAMO4lJ7uMcdoFGMt6IcC20xGwu7BgY26Z8AP24d2TfHcYG9kgms9RMRIJJ+NEAFsys+damJUzPl1dz2xC5IG0mfsCyCWmF0BELbrq81HUuG/YIfJ8MuuJNYp2w+IyROVKlgLTJKcNjcdspn0B6NivSAyTAsxO2E2AT3i8WVIkeV5qq8kj9j7KsjQB0DIRx/zfUisxIpOxPHMHVpMkugD9yJhljm/vJ/cdlRb9d9YJGFSZvSSwCQN89aGZhMSaNvB7ZmFqjjDmqA6YfJIEnMGybLXUl5IQ9vvy4uOzANq8z1rGZ+lTQCrJ4pCsikGHXDTJhgXUm0lncKksmSfz3mvEhSSRMSi5loy4aZulfJIR8h2V7seeR8ZBMtNH/Qa4BLipyo3dGGH+jiH3aKQ5QdwfPHgQ3/ve92JnZydWltfiEz/51+LaM89EiWp/rBSMjwR88d3irRVDLopNAnoYT/SD2FVp8yBvzqhq6FhrZ1N0xsAYj8mV3N6F4/xZUOeHefqQ7Duxm8YsI9majcbVJMdAULpuBqYkyxubQCVQzJMhi3n/TBMya+rPyO/SkYYML170+97+kyv5/jD3OT1mGoFpBKYR+FFHYAo4/agjPD3/NALTCHzgI/Cl3/s38Ydf+V0BTTP1agzlzdQTqwEqDA/4rrgEyGFGDP4nVGLDF0egxoCKal0l5CQvmG9XKC9ecDKmpKfvCmM8jAogkpeHqwYhmWjy4A77oWMZio5NoI+q+CRbipJ2WEngkjsESQJysvQ0mqvn4clEZazTw7M4b3fj6Pg0FleW46c++TOxcemypF2LKyvxYGs7Hu3txfLysqQ7WeajUuW1usqOi/FERatUeSnLsJCywX7KTBjdDIBavaode+IhWQwynSrJF3HsjY3EAfMAnJy0+n5kjC3D8aqSa1UtEiNsKJlNTkJ4+pYZMHIMErExw8nMEMUryWgkgYwQu4jksZySY/qhrOTclcEIafaiAfiQD1WlKpCR8vGAH1T5glFhU3GSznrUZ+eoSRcLi0sxN99k71vv1+qAUMsqHw6AY2aUEyASCxkqq8R5WTIxjNlhVYiZ1G6rLw6Pj3QcDJIO14aJIZ+Poqtf5XtJDAzaD7gxPz9r75fRMBbm8aWCRQfzwywNxRrAFAN8ks9iQbI9+agMKMOO1CZ5ugC8CWRJlRVh/FSq0RYDCk8mxjc+TsX4yr/53fiDz38e5Cg2VtaiVqrE6uJSrCwsxlOXN8WGwFT+tHWiSoTy/E5G0oBgXAegAcDWmkW3U6DMCL8mX0vMvkEytZZnFybTSKlqLtveBIyqis2DHBSTeFgrJO4CPrJ1CiAOYA9eOvLtKsfHPvFX4uGjR2L/AFZxj9evX9cYvLv9KKr4mCGPTGwe/pV5eQHGjwHbXAFQZeTxqBGDjUpmVGNj3rvanGWFM2JDGYgtiw2UvXTod+ayzbepFsdaIE5IAgBYVwrRqM+Y7SIzeSrR4dtFBUDPncOjY0lhuRcAVAGvqXpjZsaYAVQToKDZKKmefZtoq6VHBsGzV1JmPGreJGCaz7JmCPgRUDS0R10qOAC4RRttqO+qeAK2ZGTeE2AlI+ySfatYS7i+QKBU+c5FFYqKM+uUzKeTp5dYdwK+DZSwBnPfnENVN0uuuCkmkdZYm0yzjtnwP8xmSqbkgAGAnGP/plpNACx9k4/LDCtdTwbumO0D8lkaZ8YWGw0NSeloM9ekX/m755HnveSYxYKYf2ZEmRVH7AGUxIxKnxOgDAiWvMSyDI73iWP2JLK0bmDTeUmaE8MwSaczo4rvNMangSxX7TPjqy5Qem9vNxr1Siw2YZW5cuWrr74aX/va12Pz8uX42Mc/EbeefykajVnNJdbCoN8lPQWYzFUjYSgZnMWoPvtsMT/GBTwSK4jxJ2AbGXryW+K69gkzE28ssxMLymxggzc/HOCUGU6TDywClFRJziyxsaSOeZtlyekDF8cYa8r9wNt5zde6LxN6im+oBqpfCbDSjz/EExPN4rvipHX8Qxw9PWQagWkEphH4843AFHD6843/9OrTCEwj8AGIQOv4IG6/+qUoFUZxdnIUh3t7cXp0KGNeGD8ktzBVABsoD8+DrCQmA9gerlBHYpGY8OmhHnNbJGdVed1k36bsGQEQwO4wD8yqPEdikBJbfGoyawFAJUtZ7CnhKkt4GAlwKvihnfLzAp1EBEgAlORp3Ri0R7G7sx8Hh0ex9WhXrI8XX3klbr34YmxefkoV7LZ39+IPv/Y1ybaefvrpWF9fS94sHcmAMI7l+qqS1XECRxt4ZnaFIvvY4NGDBwkP+jl54nOzczNxcnooLyEloXp4H8TB3l6sra5Gh0pXScpy1j4Tk4nzKFGVbAhmSpImjs1dXZK7hz9Q8oPKFbVITEi4ASQAsDJDg+RUySWJZAlmlX1OlEgn5okkOSQsJfyDaEdD7A/kjrW6vU3UP92+2Ewy6u0P5IslI9xyRb5E552+wCeq8VFCHGZHpUKSC5hWVky5Lxg0gH34I0nG1qZCHQDUrGVHePP0zGjCoF5eNiV8fObi7ORMbAWScpgqc3MzSuQZi0j/ZPx8jknzRVU7M0KqwnKQmZHIwowggbb5b8fSH0AHsSJsGo/kizYLjE3SL2IoL7PBQD5aVDe8/+ab8f1Xvxl3br8RJ4ftWJybiUYZH6xizNTq8dRTl+LW8zfj0qWNGBWHUaqVBC7J4BzQIZvV9/saB4wp+tdAQJJS4kVUBdSk/Pq5JJEyz0dCKZZaJ85ax8ncH3bHMIpUjqxW7fk056p4/EwfzS0uRhWgr1iMueZSvPDKR+PV73wH1CGWV1fF1ECu+mh3RyXdm0vLYhDRBvpwfn5OibxNj12FEpAETyIlmSmOAqgk+3TVNn4n/mJBIUlLsWSeARaLqZJZg0lCZWCgHFs7D+WVJPChC8NwRn5I+CWxZtA+QIYMOMAm41y0hbHDnAAE4vOAHwYXAV37sbf7SIUBQAc6qcIjIAVjmzYBvhBLWEqsMaxfmRoDMAFowpgAOLMn0Gwcnxh0VZ+q4ppBacBYvMlc+RPvMqRvJzHfnLGp+syMGYkdjMPnNc7y54kthuFUOYSdR18QS+IIsKSqb0g/ewawYSeZzWQWlAAuAZcGu2gnLEABXEXLW1mPYIxmuVz+yhITctCP5vy81mWu48p6BrKYI4A2nA/AkzHI/ai6X2I9yng9mYtz7wK20j0TN/qMPsw+SqoIVyyoXax1xIL+4H0+x7qcjb8zm4l5rDFXQjJp0C6zaQBoXVHQMQJQ4mfOaakua6dZWgDfXHtjfTUa9WqcUbRiZye+8pXfjzfevBM/88lPxU//9U8KVB8VyjEIX2fQgyFXUR/qO7JUSBUhbRovxpJk42wcpLYZ57EsPcno8jwSwK6NC7NrBdym70XfmxlPzMPHK83lc+X7f6/Hj/fyafL39wXgRJOz15LuACAedqFk9S4gog2jJEXMzKYs/Zu8vqvoJfmdNpneA3KaYEu5faPY3dvVOjd9TSMwjcA0Ah/0CEwBpw96D03bN41AioDp+WYm2Pfl/Xft8s4aAIYlCPaReL8Xx2u3Okk3MpX+/Y7n4U7+EWL//OC2SM6S5CfZ0+JJbeGBWXKHJEd74rHs9uOlkQx8n3SfNtwk4cvJ68XRX/m//3ncu/NanB4fKaGGqQFLSRKf/kAG1aenbT3cUmGMh2onjWbsaCeZZC1T7jl1gYdO/FbYlaayEP44fkBGQsbusE2xbQIKcnNyjG8P5czrsbiwqCQSKgaAhh6+kdQlzQPeUXpT1+ThnQdsPJ8MFmRgpdgvRL/Tl/Hyea8npsPbdx9EfW4uPv6Tn4jnnn9BlcDWNy7F1s5WfP2Pvi7/mhs3nlEytfNoO5ZSgq2qaEha5Ac0UoIi02KVN7d3Sja1JQEzoDaM/qAbgxHATl9yrszSaGO8mxhMhaEr5Um+kZgXZhs5UZKUI4F02XdFZcGbc+OS5K7mF0rU8LABRJI8I/1LB+EdJc8jJSr2hAFoyzvhJP66Lon1eVdABUmYJFTIUcoV9Qf/Lq+spRL3LiXfmJ1VfwI41eszSth7vWEAlQBcnbRaAiDpI0CDzDpgDsoHh88rubDYRDvjyfOHuQ/4ZyNmmGGVGPQBGQ04weKCaaT49wDKbFQsLxYxIJzMEDt5xvQ7ArfmZmZ9jU5XIAN9yu9iWg0GahfACe3NcknOb4P3cwFU+D/lymiFfj/Oj4/i9Pg0Hty9F2+/8VYc7B0JoIVzAKMNAAymRm2mFptPraty4sbGuvpBnmbJH8gMQyeWroZnjxqSVBJumFhiR8F0UrUzg4cVxt1ZK0YJUFHltn5fyTX3yQ0CSgB+EKMzmF4wRaIYzZXV+OnPfCaaa+ux/tSVWFheibfv3Y9Wux2bly5Fc3k5TmC7UC5eZvQGTyxjcxyYt6oi2O8JXFDiDauEuMGKTPOCdZExqHVE7KaSADTWVoEvKQHnfcmsOHe9LqAIZh+AhwCO/lA+YvgpUVEOOacZMAYjxLZM/kunrbNYXFxQ9TSWEnyTuJ5YFpj9l5B+2TBazKZiUcA76zgACef0XLQ0kDVVwGn7TOAra9vi0pLi6mpbfP5U4JSAB/oQ6BAgPwFqjDMVLxBoChgmGoyAfMBQ7pl7VQW2ekNsvVw9k2vwOca7pW9VsTIvX75sI/JaXX1CYk9sPfbqlvkih61VE2g1K4acmS7+/mEui31JhcCyPaFUUW9xQYAWQPDR0ZH6mPEgsGE00rqpyo+jkVh1mRmbiwrIrH5cle2iQp0BsoaqUhI3gCr5tSXDcMY28XEhhQuwUlLIxGijTfKWSt/TzPsMOHF+1juDVFTRA9CqC9RmzuVCDlorUr9xv9xHvV7VBgqgOMUC7t27G1/64pfiqStX4zN/42fjEj5NGksRPQBegHbGCMi2aipkT0MAJ37uy7upWOD5wJJhAi8pG2MvVRbUSpikeMnJKXkaJkfDRGJSjAClVVHUwFrugyc9L+WngMyqmgS43hOYEh401sa965HjwlPKf9byLbmgvcHydyRz0t9V6TlOfo7+lWs+DjldSAb9zcA423r0cPp8PI3ANALTCHwoIjAFnD4U3TRt5DQCEUsrq7G8vKpEemd7S/++34vkZ3V9Mxozs3F0sB+7P8BYEubOytqGEqH93Z04Pjp8Ysjx/FlZW9eD+PbWQ/mJvN/LFdHWtTPdah3H9sMHTzw3UiVMlnnAuvv2m3pwft9zVypx5ep1JVQY+1Ld7EkvYkJVK6qu7Ww/fBdo99qrX4mv/M6vW+KSqtYgAZNnTtXyFiQSp6fd6LTNvOA9koxxaemgIo49lmSaC3ujfFE+WhKlVO5ZiZjkAt455TOWreD15ERYMi9VvfOOs4A4sSVc9tw+Sf2ETcCWsuTFLIu8/zqUuTC+SCPOyW796ZkAi/v3dyQlunr1Wly7/kxcuXYjLl9/Os5Hvbh//37MzmBebQlXvYbJLE7bThBI7JG3VWs2LM73QftImklkSHxy0tPrYWTs2OTHaRkpn+NNw7mRL7r38IGSeTGVnAb0P7IefJn8wE5clMioCpsr/eXEVkyx5JujhL9HGfG6PsurWCmLKSE2gXbgbbIMc41+5l5hFYELis0GIyAZSpPISpa0vCLmBvSuufkFgQqz800ZT9vYPZTMrqysKtEg1gBFvIEMjds82D+wdxAg0Wgo8IVEkM8uryzrZ/qYtjfqgFBFey4l+R33xc8HhwcCHBiDMDxgS0mKRfWoxCSRkXZimgBoyox6BKBkSRySQWLlqmEGEkmS8MZivJydtVyBLcWZ1EhG1chc5LtkyZulp704h2mBf1kbo+OeZICYne/v7sXD+w/i0da2knSObZSqMWx3VMFwbX0tNjbX4/r1G7G8vBSzsw2NDQPoxej2B9GVf1RJbDi1R1WcJlhFPZeKFyvj/Mxeagl0F1jLz92+fLsyc0q+PLAMYTHg0dWciyvPPBs3XnhR3jP3tx+J0Tg327TsqejKefh1aa7iRyTAsqCxQKwAhsQESpXZ6FfGMGOIhJ0+gnlGWwEQNKblyWOgiM8ixctm+oAxSFcZIHwegACPMdYMABjGvCqfCWxydckeVcCSfK9JhcnEFJPEbjgSAJblY/SlpHPDgWRxuQ30M8ALYwNgGfABoApARQweqpMNBlpXqZZIu/HwwRSceQkAIOYH10t+RMRG0szkfQTLTAy9w0PFR7LCCgAI91lNwFUI5GfcEDtVSEzjzZXZzsyYkhwXsIO1IRVsoL9Vdc/sMu7NlfioYme2EGPq/LybpLvJLQfwrUr1Pjz6YAGZaUS/SZ4HmJyAXIBEe3oZWHA1Pq/HfL8SQ/6WAcC8HmXWTAZGAM4YBwDRWq+KRbEK+RufbZ0aHM/MNTO6LM8ErJaJeGJvZbN1zsM6A3gLeMe1LCeknfbzYh7n9jLvWd/xliK2VPDju6ZWGkW/cx5vvvVWvPXW27F3cBjXbzwXn/rsz0WlPhMDTLphUaXNJeZsvj/iK9BHxS+TpDgxdRKmnqq5GXTSK7F6/LkLdpGlaBcG3BwqBiPStyRTI+6Wi3pe8DLIc9GmDCZpHUnV6vLfxgBVNvp+rw2+5CGm72QAW5o9Nmi/kMm5TQbScjx0fHrZ/yzdj259wlw8eaBd+Gn5/eOTQ31HTF/TCEwjMI3AhyECU8Dpw9BL0zZOIxARq2sbsbwKm6IX9wFXngA48ZB++cpVPZQe7u/F9taTQR7kFZuXr+ghf/vh/Tg82H9izCmPvbZxSQ9p77z15g8EnJBtzQI4HR/H/XtvP/HcyFsuXb4i4OetN994IohEwnD1xjNKfu+985Y8YZ704rzNxSVVUHt4/+67ACdKO//uv/ifY3frnTGrhIdxPcSmHUd5B42owFRQQimJQNHsMElmJG1L2616+B2FNnlT+WOxQ5D1yIMlJcLJEwUQgERV/ivn5xMJgB9MeVCFpcExJBYkhzlpIZljPIhlkZIcS9zsE1EpA+K0JX0i6SBZ532YDq3TduzsHEj+hf/Gs1Tnu3olFpcWdN3d3R0lHqtrq7GyvKrEE7ADJgXABEyI7EuFp4ySPbUBCQxSuASKBbKrnjeGU6W0nAiQ1GSQj2ti0IzEDvDERsY8sFtaMZmopUfz5INDomzpGckSrIvMhuKiuY3DAn7WlA8nuR7Jb6dzDhvAJdHVfwVLB0lAqaak6l79QSwuL8sbCIDm7PxcLBaSK/4t1Wpxdg6byF4sMEJU4rxeV8KY/WT29/difX1Dvk+uCofc0vvZxAw2Uq42xvtmRFEm3l42zFWSTsYU4BhJPvfBmOBe+J2ENJeEF6smgW0wIgDbXMEOiUtHQE6rdaZYLS0uBZUK8d9SJcQyfjoG//ANox8yw4O2jEvVY0SdErP9g335b800apof8hoCCEkm5yTupyet2Nl+pDL2Rzv7cX54EkcHB/Fw6zBqtWIsLy/E6uqK+ogkHyDtueeei6vXr0dtvikAAhmXoL2UuGnsiUmHQTTgIpSKfpQSVWDs6QVDFFCGHDYxBjW/YCvyb7kc124+F0sbG/Ht27clnwMEr1TrKuUuU/JKOdpdqlaWkpQ2VZsScGyzdoPFGG3b6J6EnSQ4y80YD4yT7BcmqWn2MisWBKhwP8zTDAwxb06OTwQCrK6tqS+RUdLvGNlzPaR19i3qCiROhjlKhGlHnmdcX6CSzNITbyT1MeAD4/Ngf0/MPhhAtCMbfwPQIf+ELaTqm8Ohxh/dYcZnX2ARAKIAKgBIGbKXVN0OYAb5JH5SANucH4AK9llm4ADWHh0eiamSJXCw7GCnAfLg+cTv8k2C7USFO6piUrlRTESktD3NTdYkAB++L2yk7X5j/WH4iBGnQgNuO3OS35lLLD2SS/YMOtH/GRAW64z1FXmqDMj7WlPlSyTzc9hI85rX9Jn90iwVNih1Ib/zZ8zOBEjg+gZ/YSS632CJ8TcAStYzClAA7K9vrOv6ZjEVxcjM1fnyBoR9kgz6iLFYb+j6fEewXojtJv8oSxgBjWGswbIlznx3nBzux1f/4PdjZ3cvrl6/ES+9/ErcePZWlKv16PQG0ROw42qYNIh5mIGbvD4ABObvs8xm0uZBMg3XF2D6jvDUTf+f9erM2+SxNTbRNq3Y10rsowwiucpdMvqeYI7q+zTJHnPcM1hlhtuEX9NEdbn8fDHJgpr829hIMf8xs5UyyJa86sxksu+cNpzkyef79aaVN3HoT/7mNrpNjKP9g73xuj59QJ5GYBqBaQQ+6BGYAk4f9B6atm8agRQBewhhCtsVsPIkijgPTLCbeKg8Pz9T4v6kFw8zAD0kuseHh8mA9P0/wQOzylAP+tE6PnpiW7SDDAuo4d3xHwQKkWCQVHN/eET8oPskLiQkp1Q+S8DO+7Wch3jiAmvjvbwP7t1+NX7/d349Or2Okj2DQyV5yki6I6PPahRG+H7YyFUPqQWDAdmINbOVYBWR2eZKXy47jlTAu/72ZLJxqM6dgA76gYdh2BGWmti4WaynJF3iPvAP4nwkLzlhtUeEd3z1QK0UANlRD8qQfKUkJSsUlUAh9+oPhnHSasedO/di/+Q8/trP/GS88tGPxMxsI1bXVrSj/9Y7b2nHmOprFTF/qCCUgKAEeMlzSaCW74ckyqyKgcxN67WKvV5UJpxdf1d+y8kSsZBfUBlgriRmTGYTZElVZjbxe/aIgvmhCm6pPDlAlypjdc2OcoI38K4+wA7AXWJMuU+QAcJIaSSvHUCDukxvSZ7wsOF95C0YS5erVSVoqoaF0XRELCwvx+m5zYIBSLhP2rC0vKSk2L4zTnyZC2ZXeDPf/izDODo+1OdVNW5+Tgkz7I/jI+9ky0x6zPRyIkwMdnZ2Bcxwr3s7u0pIaYNLqdtvSUbpmNnPNJRIS65UdeVESTzFvqjF0dGxqyDWzGxB34ZMjzEDqAAowLjiuvhOwchgTWJtwvSa8yC9AYi071QhykX3pZhwsL9OTsWUAyTttc/j7OhYrDtkRMg3775zT/Gi7ZidSxpTLmvsPfviS7G+vh6XNjdjqUl1rCQxEVtnKABYMthBLwZD+gOWi+ddIlTYfwx2TJKzEtveoB8z8/Px1LWr0e734s27d2N+cYmgi8UmYDBKGs+ME6ScgHY5YTQzyVJWQA7mY/ajof8Z5wBDvIcUK8vqkAuShBMX5jHttEG+E0uAEfpuXHGuARB0IBBA3kqYkae1BLAJLyMx3LpdSTjzfAE8wIMLRmEGYllfuCZSt1yOPnsZCRCplG2irQqLy3F8dKR+Vll4tbXoKpFid/nF3KKv9g8O1A7WCJhg8v6i8iHgrEypXbmP+Xf79dtx5coVgUjyfhoOVUSBF/M2j3lVySwUNL5pF+dhHaMv+v2OZIJiBdZmUvzsTcZ3hBkwTuB9PIAPlQdLsbKyIgkeYKDGSjIYl6F4kXE/o3FOHwo46vYEQhNH+kIMUP4ubzN7EGWz8t2dHb0nsDF5+XFfqug3wUBkTDF/YIxaNmtJNN+FBwf7qWJlwzJQzemQjG93d1fHMv8FUBWThLiA/NHrBcBUBrypRgkYyecBxzA4X1hoKg5iw523JZVbXV7S/EY6R9zfeOPN+JNvf0dA3qc/85m4eev5mJ9fjLa8rvBgYx3jO9DSMDOFDYDxN1doLGgOZOaSvv/srp0ks+8GeTxhLV1zNTpvVtCPrCWSGyfmkZhJApTMjpJhuIzELc/jlY83Y9JAT17L8jH67Ht8N2cAavKz7/WcQdGPydcYvFJJCZ97Uo7nDQ5LnbVVpV8dD2/IuP36O7eIzLF14k2HJ9gqPOl5b/reNALTCEwj8OOOwBRw+nFHfHq9aQSmEfjARqDTbsUf/9t/Gfdf/xMDBmmnk0dBoBU9HI8AiVyRypIFHlrtCcUDtKrWqXpSSdIBkhBVB0sPzkiLVFI+VUWSxCft2OKlAxMi787yERKzXAnIXk82VqVSF6AHVYyUBJI0i20ApOKHcxsVAwANooRnBslKFxNyy2ZcyQdTYBgJ7LBXYm//KL71ne8K8Pj4Jz4Wq+vLsXlpM9Y3N+Kde3fj/sOHYvisLK+YvdHtxvzcrAxUaaer8Ti5xvcKYI4kBzbLWfs0ZhpO6kiC+NdSJANUmfEBECHST9r55hz2CssP7C6HnpMAYshLcgnkXiWMsO0TJdPb5D2jKnZ5a1nHs2vs6lVglTZZBmiy9xRsH/oZ9ggJZhXvGJhOi4vazcePBi8d2EywnwqJuUbiKrYE5uK1qhJyWFVi1KRk6LTVlnE1fi0wVWCaWEZ1bD+dVJUK8Kk5v6hxpvLl6T7lVUTSj7cww8BNAAAgAElEQVRMxUbOAIhI6Ug+SRIp5w7Ii8QJY/bsAUcyqEpfYqhZgkWCQwJuGRjJzFBt7/VswA3QuQjgVqaymSVDyJsAobJ5r0yWda+nUa66OpkN7UcxUAJdlFxS1bvEnurLk+n89NTm3p2OTK9LBQMdX/vqH8b2wy0bmPfxnZpR2sb9Nufm4unLV+LWrefj+tPXBWqQtGuskOgiGyz0ogt4rPGBbMXg8GAwUjVIKmiJ/VUIsXGai83Y2d+Pt+6+E6NiKa4/d1PnA5CFMcZ/jCGbQgOmWiZFbACNVgAdkdBJgul5DkjMupEZNIA4Yp+k+cf8BBRgfKyurEh2hiG3KuklaRtrUa2CD5eZLq4eyHk6YtcwxrMBDIATbQO4ycmrQF6S7AQqSpLb62ndyH5r8iVaWBjLQcWiSaB19mwC2GA9yyxK5oiAzsJFBTZJzhiH6fysEYA+AufS2pbnqSVBBfnFbT96FCsry7oXrg34wvzQGtLvJ3AVdo7BV7yWWGd54ZsFyCkZswiK9pEDuGEcuTKeNwyIHWbLVOO0lNa+ZKwBrKd8njWc67JGUz1Q/VssumpmkjmriEGqYueiBPZ3EpBB3JJUUuABflxVm8BrEwN2YZJM0/+Ayox9yQiT9xJgGgyy7K/E8UgnxXbrWypJLFhXBYTj55S8m4g96zfzjvvK4BZMQ4GA2T8s/Zw3Me7dvatiBrdu3tT3Bn9H5vitb/1JvPX22/HKx/9q/Nzf/I+Sf6MrD/JdIAl34ucIQGcdBuhVxUF7pDHesyRcIA//Ja8mYptZRmPgJyMs/nKYMAE34zhvauTvm7RvMfY/yt+hrOtZRjf54MFYmNzs4Ty0kfZmSXqW4AmslCl5lr8DbFs6nUGfcbvfQ1JnvCvzsbL3pmVzWh/Hb/k+cxVIn9uAkzaqUgXD45Oj8TPDB/ZhatqwaQSmEZhGYCICU8BpOhymEZhGYBqBiQjsbd+NP/x//0XsPHjTMiW8b6jAdXamB3iSNhv9Jk8KPpt3KJNMR5WmYHMABshM2EnyOBkZDLX7DJhBMm+goGtpDMen3VceOM1coVz3qXbWsxlqoVxR8qHELJVoJwnjujzgA1DoIb9cim77TOACbCsZivepVOWkZYjvBtyNQiXOO5jB4inTjO9857vxYGs7rl7fjJdfeTmai4uxcemSEvV37t5LHlYYqM8pMeMhmQSM52qDPAY1SFJpD0ATCQfvkQxniQkP98hz7BtjU2DahawOZh4xcIJmQA8gif/wGbFPh82xiSFJWgawOD6XiU+ZgWRxtRmMi8uSoki6NioIrJCUsdOz1wkAI3Kpau2iShbV8HowPVaUXImxh4FxAzP4mvyFSOpJAGFccX5Vl+t2VfkN4OL46DjW1pAlAhDYkDlLM5ADkRwDICL5ASSAiYR/F5XvABcWmguBZM0+MBh2G1wSwJIkUlRoy35ROYmVCXvy2gGoguXEuFC1OUyfi+XEVOoJTMtymHb7VPIw+ldJNWbojYZAUPU1bCWMqgHLkAh2zg10IG+TL1V9rDAhPZOpL14xko0AtFBF0Mw7QEaS5uPDk2idtFyVjD4tlOKsdRZvv/1O3Hvnbuw+Oo5B70xsuXoF2R61sIpxefOpePGll+LZZ2/qHpBulevIi0w5kMWK81T7NRm5i2K1Ehubm2Jx3b79Wpydt+Pm88/HYDgS4wkAzKwtA6Pts3OxOerJWwpGELGgr+hn5qeYKprLNY+BTkfSN4AVQInM2KEapVl5NvyWgXfFBtz8AnuI6zIfGIusFZLfAHoh28RXSCzWjhhIW7B0kJrh6ZQqkrEe0J7V1TWtU4AUjKkMqGcvOECKDGZimi9/KZnLIxuF+WLzeTEL1QYXMYAtAzCEfEqMjNFIQCf3A8uLe2VsmjFVUVEE7kdV+WZnJZuTJCxJiZnrMMDk13R8pH8FvCXgGNANfy9A3uxxtre3G835uQRKsyY1BZYAPpOzM6e4Dm3gvmDusM5kwI21lzazcZCrWdJ2xa51Ehvr65K2Mn6z5A/wkRgyZ1dXVhVb1lzAbvo8A030I8fJnDxVNHzw4IGr583OxP7evthqsJXoG8CpefkdtjQn1tbXFXtVQRPTD9m1zc8xLieWzDkP8hBI3B+aHesNhYiZ2dk4a7U055inebNDGxSsnwItO4r1LJUOWyex8+hR0M7Xvv+naufP/8LfjMvXn4thiTlnJpfxEIMiApkeq+KGST8xJFaq1qZ5aH8tgT0TsnIVdkhFHASwcL7E/smAS/bq05o5AfbYbHvCHykJ8cw2M+NM82Zc3dRtyVJj2jLeXErgTr6X/G8GorL/1eT74/bB0DVnd4wvJVvzMfMqVRXR9Rkvk3HhPZ4JGEy5rYpuYm7Tf7BgWcunr2kEphGYRuDDFIEp4PRh6q1pW6cRmEbgxxKB3QdvxR99/jdjb/sdPQDyoFsVeFPx7qfAmvQAnR58c/UcNXDs24CJqrNcEjTvqlpmop8T84GHWJIAvG1IogRGFe2xwvUAFUiOLLPpxnmnG+fdjqQwvAwwWSbGcZmBkB/wC2JbFGIwgiVEqg2rqmfmCTIkfDeKJEnFsPIOZlY3jk6OYmdvJ/aPDmJ94+l4/sXn4sq1a6rEhg/O3v5enJ61otmcVxvTo7YSB4NNrigm6UTaHc6sDe5XleJol9pnbw+1nQpx1bISddglJFyALTAQSMDJcdjl1/mTIa69olz6nBiSoNNHJNtK1NJO/Ozigq5HfA8PDmN2fj7m5hYSk6Ufs7Pz+jyME6pccZ3jk2PLjkheF5fEfkDyQ/LLefkXQMmeKzAkLB0kMSMZz1vYMBCIB0kpTBSAAjO3YERk8+maEvHMzOIz3Q7+NGZG6NgkzyFmY2lR8miRtDLt1I+Nn+Xp01EcSGgZ004+XfWSBMdxBwSqyQweVl4dv50SCa2lnSQ+gBGZIZXjnb1l+F3SvHo9jjFAZ95UYNLZkwi5DkwXxjASL3mWwb7zVFK7AHgKI2R4luKoQmMHGbEBjP3tLZmOt45Pot1qx97uXhzun8SgTx9HXNq8FGtrG65ENleLa9evxvXr11VlsQijCS+cTjcKsKSWl6I6OxNv3LkTXTH/hpLrYbBtMBbPsEFivjVibmZGTBykdpZVwiJy8ssYkKwpAQKAGMQNto7nMCxEUxlI7s3qMAOPMQMowDwWa65LlTEDMgIxEptGYx6TalU+Q9Z3pvHHMfYfM7MmJ8AwFmESMm4ApgQUwZBK1QvV9iTrHVcCBKAAkErz1+zA8pg1lBNzSYJhygC/JkmoJaP2hbLkFA831javofJYY04nGZ8NvCl+YKmnPXWKOmZmblZjW+BNqlCZmaDEknvV2E8snfbZqWKttRDgJbGFAEcx7Wacax2gGlvynWL+GMzuaX5kzyRiRuwZb/QrgFL2hrMMGpAWWWACgmgfPk0Aw1RsFPN0QUAOIKxM4mXUbhBWvkrqJ808gYz0H6AawBbjSNXskvk967RYbJLqmQHrapseQ/r+SKAK44MZbYm31woxigDsk7RMBupVA3uDXjdqVLhE4gt4dd6O27dfj9dffz3wanz+1i3NobnmosGmYpmGJfYciltLp7NEnH0NsTuHgyjC9k0G9fpahLb6HjKwDBjlL3cfYoZUNrfncxqryCKTDH0MMiV6k8bmBEBjVlCSvafv6TGr6d0XG39PZUBIa08qRJfnUwat/BWfffdSgY4shU2yt7FETrHiXF4nchvzPHrXA82Ywft4jTrWl54krYyn6WsagWkEphH4sEVgCjh92Hps2t5pBKYR+LFEoHW4G3/8hd+K7XduiwkC4wIvmixnyXR4ybSSpw1PlCQiKmUuIMVmoCToKmWs42QskRIl2FKWyUmGBysIRlBKOCXbU2KHVM8glGj+HDfsK2nPPlIquywD3YEqSGUGkVhZuDhh4EyVuICJQIlwV/eCrgGLBBAkhoUojkoGc/okOKHEgWpYf/ranThudeLmrevx8ssficuXn4pyjVLop3Hv/j15jfAwT7Kp+1WSaAAIBgxtddnqbMyLZMgyFIM0ljMYaMNPCdkSCan/xn8ATzhSwYzBrESsMHmqeMdXIGAhLCOBcVWqCHCSHI6S6yfHMbuwIG8mPGZIROcXmnF4yDH4TznJaDYX9YAPm4dED6YFCSgMJ3yz8KNZxN9HrJ2Rkkzu/7wDENUUm4KkUeyRckkMKuRnruJmUKufzNVhjSgBltylmABKV+KjffjHtNsGKHgRE4AqA4xOKnMixPXmZ+c0ZpDREXva7UpNvjbJPawa+r51ciQJHLHK/QeYJkP10SBgOAEaSDIpbx7HkwQZhhlV1Lhfrsu4zibJAKJU+GM3XgBU1RXtAK1mZpAbmlnF2IXFUSfZhmGDNKt9LsaSjJYxxscwOZno7u/uxnyjLlbG3qPdaJ+242BvP1rHp/Fo28UR9vep8lWMmZlqLC/ZmwYQdnl5Ja7duBHPPHcrrj3zTMwtLUd70I3vvv5alCrV2NzYFPiHz1E2d2Z8ZqYBYw8mHsydAKigSmGS2ZLAG7QDBIA9hxk85tgFMccA8XJRAFcJMyi3vbUVm5ubie1VjYPDIzEJeWXT6ZbGryV02SsLEIVXvZ58sypljZXDgwONfdhPBnRd5t4SoYJYNPSRJGaJdQNoAphKvHOSLPnijMdvNvIGaMQ3JjMwiYuqJuI3l9Y4Yg1wqjULoB5pG8B4ra45BOgBcAywwpzkHHmNyKwnxVIG3D0ZndM+eyuZiSm56WgkQAuAiTHFWoevDWCMPHskgJbFcpwctxSbzPIjPl4sDFpn3yOuT4GE7JMIYJnnlmW1ZppxPDGhXZ53eDNh0l8ROOV+p0ona7PluhlMzhsBzDfAaOIOm+n4+EjnFgMWlpuqXZq5RL8w77Q+Iq3UnDBQR/vl65aM34mF+p5CAKlaJdenrfY98hrAvN3e3or5ubm4deMZ+wL2erG7txffePWbcf/Bw/jkpz4dP/GxjwtYVx+zOVEsJ8k0bEFHGcDJ/lheC2FY6vuqSnEFWLgXVVofB5Ymv8izsbcZnwnQSdI5m2W7PyWzvuALudphkgRfYEgX4A7tzlVRNV8lu75gDU2CR2NgKb2fQaULxVvyh8pS+wmpm8BQI0pp3NibT2CtgDCP24tXQrOSXNDtSAMzyRPzsfT14dGhQcfpaxqBaQSmEfgQRmAKOH0IO23a5GkEphH48USg2z6N7/7B78Td116V94x9hdiltaeCWAoY1yZ2iJJ6VW1zpSSxegB25NOQ5FPyCKGCkb1tDDilXWuqU9WRS5mtQ6KQjUMnfS4EbCEVAhDC30a+TX6RUIgZkKrZkez12lRTKkR/2IvBqBflCm3nWANpw94wiqOUJI6KSgxhZuUEqKcy4+V4tLMbb955O0rFSrz0kVfi2VvPRn3OkjIkIFvbW0oIACG4D5Ive8mMYq45F/v7u9pZz74X2UQXCQcJtnb5ez3JBzkR7A3kMMhw8Kyax7y5wrVOk4muKz/1BniWzFtWVyqJXbCzs6c22PjWQBwxbOMnAvspgXe1GXsQjQqAFDOSKdm4HtP9euzsPpIUCiCGtj94uB2XLl1OYBMAo6VleMjQXwBE8v1JiT5sjcyY4T4wTe52kKRUBAAA2AHEcT3iwjXpF/qWzx4cHMba2vrYwwMpEQwM7ktG4MnnhzZIAnR0LElZjj1AF3412TOFz2TwaQjwiLyMalslJIQut97ttKNcMSh1enai9pDoAhSQ5HO8wTRYaGbi8HmAUvvfdGK+uSgGGwlXBgMAbE5Ojsa+JJz3/2/v3HrbyLIrfChKokRdrLtky3a3Oz3dQIBkckWQh7xMB/lTAZJflx8QJIYbM5NxW3dfdCcp6h6stc+R5Jl2sR96WqT8ETAsy8WqU985VeRetffa8vdS6WTpsFgCwNPTaD0fmSUS3JQBp2tGHlDddH15nU7b8sW6Tp1W2/9WEK+OiuvrG2nthzfpeH8/XZ5HFy75K8lk++kXX6Z//4//TP/z/ffp/zbX0/Kz1fTs+RdpfHwy7e8deI1IbFCpqIL9MJSXv46yxLoWCUbqyqKTKfmVxTDNh8QpiQwqzdIcS6ATj2KSrLlxhloWm/V/+rfWrwJ+TfiUMqvqkbWmOdTfzmSRN5ZKnY6PPXfREU4ZkVqT0cWxlJ5auMuOOuW+oOtxbW3DneCKgGZT5RSZUW5OkDMkNadRjpXvRS4tDTFFooXEEWVjRTZSLV0oY0/NAOxZFmV5YqR1p/krWY4SYCUUSLR3GVgugfV6VFOB42P7DmmedS+R8Hc9FMbp9vrJYmspaXL5WS41cle1dscCimL6PZmqN6IEUsc9OoqMpSKg6Zwtkljol8G6SlPH/J6TbicdHh74fiRRTCzmZudcMikhVtddEf80tnJ/0/5HRhppd3fP13NkYoYY4+wqzWtbBuZjcX8Zb1qEj3tHZHeV9aD3h+fXuc9fGVbKZnM5prMC1QEu7mda/+EBN+b5tEDYiC6UEpclQJVsWq09mZzrM0rnoYy9s3bb5Xb/+/JVevnqVXo0O5d+892/pi9efO2yU4nsWpPKvIs6tvCXc/ZP/hyUUKJMwOLtpo6WEqT0uae5sz/TnZK2P/n0ztlCxauplKh7fnOX2BCkIrPK+//jErp8nbgU746ZuITWIhzFesn+hj+SaVV8pDS+EL6Kz1J23iuCUs7EK3qY95szsLxW7e8Un/dxvUUXvtJEIPua3/F/ykA9g7ZHv0Gke86BG7lEsw1eEIAABAaRAILTIM4aY4YABH4xAuq2tfPDq/SH//6vdHHSSueneuqsduVhZOyviLkzWQkyS4mbn2zWwpuipNNH4BxPbLPzafihyJelGZ3G9KXYfh91dau7cKChAMOZEjYbVicidQeKJ+jF+Ld4pSgQkbihIEZ+Js2REFXqI7V0cXmazi/P0th4eFO524/O4yLGWVrlRKlQlG7I+2hoSEHltUvcXr9eSxsbH9KTL5bSN3/5bZqdm0mrq6se29r6mp/IK2jX8ZXhoP2MT6htu7padV1eoPP303+LHcpoyZ2MXJogU/G2gxWZk+sVgtGwBScFqxJHolSlnhrjkQ2l85YYpf1KZFHXM7HT7yUIqAPb6vPnaazZ9M+57Y/L3pTxNKIueyoxzE+mxV7lgiGQhU+VxJ93b9/ftJ5XgLmwtBBZAqcSWqbiyXb2TYoW7SE2uAucjIOVTXYdIoKYSZApJXnaTlkxKmVzaaHMqmVSfRFeVxH1qcNUyxlbCkYjg0lC40l69uxZWnvzJgejUWZZfGlKVzYFoy4bbIf/l9ZklHFdhGdUQ92uoq38o5kpZ1NIWDo+Ch+cxcVFB1I2NVYAXatlw+Rc9nelQH7UwoECea1TG4Rf6c9lmpyasDihYEqCnboz6qVz0HqxAKh27c1xd8ly9sfwUGqftFNtODKlVLojr6r2UcvcbVFWq7lMUu9Xeerb9c10dX6Rfvfb36cP7w9dXrO08jz9wz//bdo9Okz/8t13Lqs7v5KJvgQHddOM0lCJoBIZFJgru0VChNaa1pnKTyfGZLh9FnPr7LxLCxTFOF9CgVrKSwyQ0CBBVP+nbJidnR13L1SJzPzCggVSlbHu7u/aC2x2dtY8JTgUIVL/1ntL1lV0TZzxvIRxcgiOcX9wQZZ/1nglUkoIc7/Ky/BV0wWorCOJNdpe15vmVetA61Rjkw+WRCaXiE1Pp4NsEq81qu5o9uiSl1d96CajUqKk1pPO4f2H9xYotY5K6aEEJ3fxzKbrWte6ZjQGiU4SXyTsKMOp3dW4pz3mKBsc8b1ORtazc3O+VjU2+Q5dWqju+N6jDEJlDipQj0YEV17X6k6n8el6171Vx9D/HxzsW5SUuFmvqwveVPr++1e+Zr/59lsfT1lS8QAgfImiVC32G15sGsuprzet+3jgEA8j7Fs0NOQ5t/fR1ZWzJIvwo+OIu8tt7Vd1bnG7iE5iZANunePJiZmWDnQ6f12HEpZKCa3Wr+4nJWNWY5NgKG80dQed1brU+zqd9HZjPb18+TJ92N1Lv/nu39Lf/eM/hZn+VXLm35nvhyoHlDB9qhyzEGJyeZuWmsXXXDZqf6icKRpCfjyYuXng8iOf3EX7sU/VnbK4Iii6RD0LT17nGtOdf+v/faw8D6VE2Bl32Sj9Y9Epl7blA5fMqyIwFcHJWaUaTxY2bzKesvdUMRUv21s2cle+eMCkuXbWqj+/wnDfD5nqdQvY7tp5xz/K2c+5qYSv207L3pHl+v7FvvRwIAhAAAI/MwEEp58ZKLuDAAQeJoHz00462HmT9t9upNb+h3RyvJ9ah3tJWVClk0w8NR+2YGFTaBvpKtiKUjsFb/k7ZXyJVZScTVdtOptLaYoZa/kyGpn2IVvZN8XHCbPiklVQyqssKtjr6cJfdKO0Q74s4w7g9ZW2ZLiMyLD45mlwBPIS2ELSKE9Z9YU73qOnxfaMubxOB4dHaWP7fXq/d2TB6dd/81fp6fOnabzZcMaRyrHcPUrmxg64p11mpdfQ8JCDeZuF239kyL5UtVoEaAqWyoN0sS2+J84WuEqpMRpZYBKdJDYoeJKwoUDWHfxU4pWzBBScNCciwDw8bjlAnrzj0aMAbmZmzibfLolxUB+G4eoYJ5GhZEcogCgdtBRUqhzKPky565J8vuzLc37qwEJZKppvBeoKaBUQKiNFJTMKKkOEUfA0ZOGmdFpSwCjOCnDctSoH/crIsPlwQ52h4ol3sAtxomTW6b0WNWUcL1+pVLMAeaJMokbD2T4qoVFZpniJt4QHlzidSeRo2jzbhtjD8kYaSdeXF86a0HHti1VThzJ5/agzYha26pGxoz8KRBUo2WRcmU8OvqPszJkxOncZwvtaCbFEa1hBf2TPxO8UcImNxSiVVzXEJTqJSbCyp4sN0JV1FSbIWjvOXNE8XFyk9zs76UKG+7XhVBtupNmlx2luacXla7W6jMB1jEl3aVRgqGvVpuoqB8qZBQok9bNLREcazlIrvkPhzSPz7hOPQUwkXEkAFEuVDSobSmWd5n0Rwp7vBdnYWUxUmqZSRs2bhAFl3kh01LV47jmSf5bGGJkeykzRcZw9lDuzSbDonoT3USmhdJaJzfCzGKDMpkZcixLWigG2yxjHZCivbUMAdOe37Evm9TZUs2iqdaJrwV3/rmKMpcHB2dmF9yvhpvgGqbxK9xdlL2odWZy7uPQ5WpB2x7xuLi+UiN51BpKz3LKgEQJaCAulaUPJRJGoqutX2W9al8osK9eEBDcZ8esa1LWhEtUQuXVPu3SmkQQ1zXdk7o1ER8TMWUKVO9k5MyrWbWSvhECg9ab1Yh4pWchzxtmwvJJGfY8upYal85yO77LBbJZeMirFJPyZwtPOIodM1runvoa8Hm0iP3IjTGk7Z5hZdJEYpPuQspO66eL81GXRWtu6D9q/q9VOBx/epd++epU2375LL77+Jv31r/8+LS6v+vNLjxrkzWV/Ln1m6aNKha5OVCrZtKVzXLDQ+nMXSJfZhfgbD0ZsTHTzcVLK4ryhTLP9megDlMSf/Hgm3lcy8QJ0lNX5YzNnEOnXul6jbC3uedqf36ksKzn83/FvCh+7PF6vXW0bn696APNxVtOtH2PJyvV5lrK52LH3X+aqzNfNL/NZeTwS4/JYNMa4tqIEz40ass+jBP4QN28zl2/3x08QgAAEBo8AgtPgzRkjhgAE7pGAA9tuO511O/5z6aDhbvq8vphHsBAlArkE4SNfBtcm3DmL8vPtF/ObtPv8xLP4O/iLtfab4ql5yRzwl9kwuogv+nrCbeNlBVEy71X2SQSZH31P9r7CN8PjvXvg8kU87zdKM7I/igyVL6/T8XHHgodEJ3VNUiAVBuHRLU+v8BZRiUuIWMXbRUGaAhoFJxG8RXAV47staSiZWxaUsjdMPD0OU9lyfh6u45jsnWU+UcIYgVN+opwNzEsHqdIVLALJ2N7Cl8SU3C67jNveVBfnFgLsl5IDJmcxKIBxkBrzGd2qYnsFRfrbwouegsusW6KK/44A00Ji9iO5DThDVIpAMwuXyhhSRpdZSbyJ8q4S/BRPoRLIlC5fNqjOwoBXUGZs03aVdWbuzpgqviyZacxHBMDO4slils5U82KRRhl5zv4IMUxBlX53+97svuJalDDk1nop8619eFw5CNT7dN5hlq6foztWlLNGyU6Uo0bHp5KJ4O5P2ahe16fGq2tBbJWtIdGmtHHXGgzxN7xgSpBX+Hs8OaMiLodYo9Gx8rZUyNd8zoTz+crDTdlQeV5LKZs2KQKds118vlFaK7HL3K7Cm8fHymtJAqHEzMia0Vxp/7F9Kckt5Tsuf9O1n42y47K65ey1nM8jMgNLBloWKHO7dgffLg6Kcib7MuXzcXMDddMrQ9S9IXu36T3KVCtCgEuk8r1I142ECd+bcqmxs8Ma4elUsrQ0Z24IYH+sawfnWq9xz9B4Q5QUnpKJEvcaXUMlq0aSSZQd+3f5nM07G51rrsJHKtaY5lVrwz5KRU/wbTkLBnnMZc36YULOZCpG37o2NbCYq1grpViq3IPEUz+Xe5uvH3d+zPfxfJ+OSzyyHSNzqJRza7tsG3T3GLnLWaydyxsBV/cqCYsSviRenZ500v7enrM6l5ZXUmOsafGz3HfjcyA+T/JR8u377ufWzadJTszN5Wv5vlIEIm+VM5fiHSEaxSuf7x2f7Lufjn/8SVnedfO3Idx5850NvHZL9t8dEeqj67g88LlZyB9nP909XslwijP4WGy6OZtPjOVmPzc+TbfsSkZUWf9lzH9yrvwCAhCAwIASQHAa0Ilj2J8fAX1hVEmFSgL0JL3XS9uqFERBv7pDVb0UjMiXQ19+5RNiM+mKl57a6km4gkF1B+r1KtuHX0n4VlS91IFJQaCEhF4viSga909hosBE+z7LT9J77TuyaBrOoLkVjj79rvGmjKXPbrKOeu2f/+0+dgAAAAiWSURBVIcABCAAAQhAAAIQgAAEIPBQCSA4PdSZ5bweHIH5haU0v7jkp/wbaz+4lOhTL4kwT54+t3nr/u6H9O7tdiUPlWqsrD51Bsz25no6Ojyo3F6t4ZeWH/sp/pvXf6gUtPSkfvnxqkuqtF/tv+o1MTmVHj956uyB17//XaXopKffz778yk/B1394nc2mP7335cdP0szsvMexs7Vx8/TzU+948Re/cmaOtj082K8c98Ki5mfZfjw7W5th/MwLAhCAAAQgAAEIQAACEIDAZ0oAwekznXhOe/AISHCanV9wC/id7a1KkUdZOUsrT+ypIaGkl+AkkWdxadklG7sf3qeD/d1KQDOzc0njUUmExJWqLCd5dywurSQdQ2JML8FJ5rorT546Z339zWt7eVQJa8+/fOGOY1sba6nTblWOW8LX9KOZ1Do++mmC09ffuLTl3c52b8FpaSXNzs2bxc72JllOg3eJMWIIQAACEIAABCAAAQhA4GckgOD0M8JkVxD4cxJQWZrK5Nz5q9utLHtz6VjuaCRj3apsKI3ZpWONMXt0SODplZ0jEUltmOWpoXK9KnNL+R54LG4BHi3Nq14ai0rTZFAh49mql/atUkCVBErM6uV9ICGuMT4WHhYVQlY5psbhNuHtVk8DT52fjG9lpismvcby51wr7BsCEIAABCAAAQhAAAIQgMB9E0Bwuu8Z4PgQgAAEIAABCEAAAhCAAAQgAAEIQOCBEUBwemATyulAAAIQgAAEIAABCEAAAhCAAAQgAIH7JoDgdN8zwPEhAAEIQAACEIAABCAAAQhAAAIQgMADI4Dg9MAmlNOBAAQgAAEIQAACEIAABCAAAQhAAAL3TQDB6b5ngONDAAIQgAAEIAABCEAAAhCAAAQgAIEHRgDB6YFNKKcDAQhAAAIQgAAEIAABCEAAAhCAAATumwCC033PAMeHAAQgAAEIQAACEIAABCAAAQhAAAIPjACC0wObUE4HAhCAAAQgAAEIQAACEIAABCAAAQjcNwEEp/ueAY4PgZ9IYLTRSJOTU6nb7aaTTiddX1998p21Wi2NjTfTeLOZ2q1WOu2eVB5F209MTqV6fTgdHR5U7ls7Ghkd9VjOz85Su93uOZZGYyyNT0ykbqeTTk46lWOp1+sei87v+Oio57ibE5NJ7zk+OkzX19eV2w8Pj6TJqanUabfS2dlZT/LjzYk0OjqaWsdH6fLysnL7oaGhNP1oJnW7J6l7Us2754HZAAIQgAAEIAABCEAAAhCAwIATQHAa8Alk+J8HAQlCc/OLaW5hMV2cn6ftzXULG596SZxaefI0jY2Np/3d3fT+3XYlKIk2y49X0/DwcHq3s50OD/YqxaxHM7NpYXE5pVpKW+trqdNpf3L7kZGRtLTyxCLS0eFh2tlarxzL5NR0Wnmymmq1obT+5nXqVghUIyOj6fmLr9LQUD1tbaylduu4ct9iMj39KLVax2bYS6D66lffWoR7/24nHeztVu57aXklzczOW1Db2dpI5+fnn8fi5CwhAAEIQAACEIAABCAAAQj8CAEEJ5YFBAaAQBGcZucXQnDa2qjMWhodleC0mhoSnPZ204d3O9WCU3MiLd0RnI4O93sKTvOLS95ma2M9nVQITsMSnJYfW3A6luC0vdFDcJqy+FUEp6rsLAlOz758YcFJAlIvwUn7nX70yBlLO1ubPQWnF19/k4aL4LT/aRFOJ7SwtJxm5+adfbazvel54gUBCEAAAhCAAAQgAAEIQOBzJVDb2lyvrkH5XMlw3hDoMwIq7ZqYmEynp12XbF1VlI/VkkrqxlxW12m3/Z6ql7Z3adpwPbWODiv3rf0oa0ljURaPxKbqsaTkkrpm0+M+6VHeVx8a8liUfaRMpMpx12qp2ZxIKmfTtr0ylpTBpXFrzGc/QRAaH2/6XNvtVu+SulotTU0/MuvTbjdxY+2zC4jhQAACEIAABCAAAQhAAAK/KIHada8I7RcdDgeDAAQgAAEIQAACEIAABCAAAQhAAAIQGHQCCE6DPoOMHwIQgAAEIAABCEAAAhCAAAQgAAEI9BkBBKc+mxCGAwEIQAACEIAABCAAAQhAAAIQgAAEBp0AgtOgzyDjhwAEIAABCEAAAhCAAAQgAAEIQAACfUYAwanPJoThQAACEIAABCAAAQhAAAIQgAAEIACBQSeA4DToM8j4IQABCEAAAhCAAAQgAAEIQAACEIBAnxFAcOqzCWE4EIAABCAAAQhAAAIQgAAEIAABCEBg0AkgOA36DDJ+CEAAAhCAAAQgAAEIQAACEIAABCDQZwQQnPpsQhgOBCAAAQhAAAIQgAAEIAABCEAAAhAYdAIIToM+g4wfAhCAAAQgAAEIQAACEIAABCAAAQj0GQEEpz6bEIYDAQhAAAIQgAAEIAABCEAAAhCAAAQGnQCC06DPIOOHAAQgAAEIQAACEIAABCAAAQhAAAJ9RgDBqc8mhOFAAAIQgAAEIAABCEAAAhCAAAQgAIFBJ4DgNOgzyPghAAEIQAACEIAABCAAAQhAAAIQgECfEUBw6rMJYTgQgAAEIAABCEAAAhCAAAQgAAEIQGDQCSA4DfoMMn4IQAACEIAABCAAAQhAAAIQgAAEINBnBBCc+mxCGA4EIAABCEAAAhCAAAQgAAEIQAACEBh0AghOgz6DjB8CEIAABCAAAQhAAAIQgAAEIAABCPQZAQSnPpsQhgMBCEAAAhCAAAQgAAEIQAACEIAABAadAILToM8g44cABCAAAQhAAAIQgAAEIAABCEAAAn1GAMGpzyaE4UAAAhCAAAQgAAEIQAACEIAABCAAgUEngOA06DPI+CEAAQhAAAIQgAAEIAABCEAAAhCAQJ8RQHDqswlhOBCAAAQgAAEIQAACEIAABCAAAQhAYNAJIDgN+gwyfghAAAIQgAAEIAABCEAAAhCAAAQg0GcE/h9EFKPy3MoJKQAAAABJRU5ErkJggg=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850" y="1070544"/>
            <a:ext cx="13039313" cy="848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21</Words>
  <Application>Microsoft Office PowerPoint</Application>
  <PresentationFormat>사용자 지정</PresentationFormat>
  <Paragraphs>21</Paragraphs>
  <Slides>21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mangoboard.net_17245359</dc:creator>
  <cp:lastModifiedBy>user</cp:lastModifiedBy>
  <cp:revision>4</cp:revision>
  <dcterms:created xsi:type="dcterms:W3CDTF">2022-05-26T16:23:16Z</dcterms:created>
  <dcterms:modified xsi:type="dcterms:W3CDTF">2022-05-26T16:47:02Z</dcterms:modified>
</cp:coreProperties>
</file>